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7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77" r:id="rId3"/>
    <p:sldId id="378" r:id="rId4"/>
    <p:sldId id="389" r:id="rId5"/>
    <p:sldId id="379" r:id="rId6"/>
    <p:sldId id="381" r:id="rId7"/>
    <p:sldId id="382" r:id="rId8"/>
    <p:sldId id="380" r:id="rId9"/>
    <p:sldId id="383" r:id="rId10"/>
    <p:sldId id="384" r:id="rId11"/>
    <p:sldId id="683" r:id="rId12"/>
    <p:sldId id="336" r:id="rId13"/>
    <p:sldId id="304" r:id="rId14"/>
    <p:sldId id="323" r:id="rId15"/>
    <p:sldId id="337" r:id="rId16"/>
    <p:sldId id="682" r:id="rId17"/>
    <p:sldId id="643" r:id="rId18"/>
    <p:sldId id="312" r:id="rId19"/>
    <p:sldId id="302" r:id="rId20"/>
    <p:sldId id="655" r:id="rId21"/>
    <p:sldId id="329" r:id="rId22"/>
    <p:sldId id="334" r:id="rId23"/>
    <p:sldId id="258" r:id="rId24"/>
    <p:sldId id="284" r:id="rId25"/>
    <p:sldId id="339" r:id="rId26"/>
    <p:sldId id="324" r:id="rId27"/>
    <p:sldId id="283" r:id="rId28"/>
    <p:sldId id="639" r:id="rId29"/>
    <p:sldId id="271" r:id="rId30"/>
    <p:sldId id="289" r:id="rId31"/>
    <p:sldId id="290" r:id="rId32"/>
    <p:sldId id="293" r:id="rId33"/>
    <p:sldId id="641" r:id="rId34"/>
    <p:sldId id="642" r:id="rId35"/>
    <p:sldId id="654" r:id="rId36"/>
    <p:sldId id="330" r:id="rId37"/>
    <p:sldId id="644" r:id="rId38"/>
    <p:sldId id="645" r:id="rId39"/>
    <p:sldId id="326" r:id="rId40"/>
    <p:sldId id="340" r:id="rId41"/>
    <p:sldId id="653" r:id="rId42"/>
    <p:sldId id="663" r:id="rId43"/>
    <p:sldId id="577" r:id="rId44"/>
    <p:sldId id="657" r:id="rId45"/>
    <p:sldId id="681" r:id="rId46"/>
    <p:sldId id="664" r:id="rId47"/>
    <p:sldId id="659" r:id="rId48"/>
    <p:sldId id="665" r:id="rId49"/>
    <p:sldId id="660" r:id="rId50"/>
    <p:sldId id="333" r:id="rId51"/>
    <p:sldId id="656" r:id="rId52"/>
    <p:sldId id="666" r:id="rId53"/>
    <p:sldId id="669" r:id="rId54"/>
    <p:sldId id="646" r:id="rId55"/>
    <p:sldId id="672" r:id="rId56"/>
    <p:sldId id="673" r:id="rId57"/>
    <p:sldId id="670" r:id="rId58"/>
    <p:sldId id="671" r:id="rId59"/>
    <p:sldId id="294" r:id="rId60"/>
    <p:sldId id="6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137 319 0,'-44'-36'83,"42"34"46,-1 1 0,2 0 0,-2-1 0,0 1 0,1 0 1,-1-1-1,0 1 0,2 1 0,-2-1 0,1 1 0,-2-2 0,1 2 1,0 0-1,1-1 0,-1 1 0,0 0 0,-1 0 0,-2 0 0,-4 0 228,-3 3 259,-2-3 4478,14 0-4132,1 0-145,0 0-83,0 0-58,0 0-111,0 0-141,0 0-66,0 0-77,13 2 143,23 2-138,72 0-1,-76-2-150,24-1 9,350-4 597,-278-5-526,-35 2-27,147 3 0,153 14 190,195-5 159,-274-4-192,8-2-58,286-7 416,-470 0-548,48-2 57,84 2-16,-73 2-11,274-11 54,-93-4-69,-368 20-164,490-33 165,-66 9-55,-243 16-45,18-2 27,90-2 27,-175 7-82,-69 5-13,66-11 0,-65 6-12,75 0 0,-14 1 3,43 1 9,7-2 10,206-7-5,-290 12-28,-35 0 1,-8 0 2,0-2 0,40-4 0,-46 0-4,4 4 1,64-2 0,-44 4 8,-2-3 1,78-12 0,-44 5 23,24-5 40,-94 15-61,-18 1-15,0-1-1,1 0 0,-3 0 0,3 0 0,-1 0 1,0 0-1,0 0 0,0 0 0,0 0 1,1 0-1,-3 0 0,3 0 0,-1-1 0,0 1 1,0-1-1,0-1 0,0 2 0,0-1 1,2-2-1,-4 3-11,0 0 0,0 0 0,0 0 1,0 0-1,0 0 0,0-1 0,0 1 1,0 0-1,0 0 0,0 0 0,0 0 1,0 0-1,0-1 0,0 1 0,0 0 1,0 0-1,0 0 0,0 0 0,0 0 1,0 0-1,0 0 0,0 0 0,0 0 1,0 0-1,0 0 0,-2 0 0,2 0 1,0 0-1,0-2 0,0 2 0,0 0 1,0 0-1,0 0 0,-1 0 0,1 0 1,0 0-1,0 0 0,0 0 1,0 0-1,0 0 0,-3-1-3881,1 1 2348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229 132 936,'66'-70'695,"-64"66"-555,2 0 0,0 0-1,-1 0 1,0 0 0,-1-1 0,1 0 0,1-5 0,-3 8 7156,-2 3-7199,0-1 1,-1 0-1,2 1 0,-1 1 0,0-1 0,-1 0 1,2-1-1,-1 2 0,0-1 0,1 0 1,0 1-1,-2 2 0,-3 5 79,-20 19 66,-58 59 77,67-70-263,3 0-1,-2 2 1,3 1 0,-15 29 0,-25 87 188,31-74-30,5-29 9,12-26-68,0-1 1,1 1 0,-1 0-1,3-1 1,-4 13-1,7-11 332,1-5 129,-10-6 14,7 2-617,0-1 0,0 2 0,0-1 1,-1 0-1,1 1 0,0 0 0,0-2 1,0 1-1,0 0 0,0 1 0,0-2 0,0 1 1,1 1-1,-1 0 0,0-1 0,0 1 1,2-2-1,-2 1 0,0 1 0,1-1 0,0 1 1,1-4 23,52-111 164,-11 22-65,77-126 0,-105 199-152,26-28-1,-9 12-11,-31 35 21,1-1 1,-1 0-1,-1 0 0,1 2 1,1-1-1,-1 0 1,0-1-1,1 1 0,0 1 1,0-1-1,-2-1 1,1 1-1,2 1 0,-2-1 1,0 1-1,2 0 1,-2-2-1,2 2 0,-2-1 1,2 1-1,-2 0-54,-1 0 5,0 0 13,10 8 32,63 45 63,-60-45-42,7 4 19,2-1-1,-2 0 1,42 13 0,-39-15-1,1 0 0,25 15-1,-26-9 31,-2 0-1,-1 1 0,0 1 0,-1 0 0,24 30 0,-33-36 14,-7-9-11,21 22 170,-23-22-156,1-1 1,-1 0-1,0-1 1,1 2 0,-1-1-1,-1 0 1,1 1-1,1-2 1,-1 0-1,2 1 1,-2-1 0,0 1-1,2-1 1,-2 2-1,1-2 1,-1 0 0,3 1-1,-4-1-46,0 0-1,1 0 0,-1 0 0,0 0 1,0 0-1,0 0 0,0 0 1,2 0-1,-2 0 0,0-1 1,0 1-1,0 0 0,0 0 0,0 0 1,0 0-1,0 0 0,1 0 1,-1 0-1,0 0 0,0-2 0,0 2 1,0 0-1,0 0 0,0 0 1,0 0-1,0 0 0,0-1 1,0 1-1,0 0 0,0 0 0,0 0 1,0 0-1,0 0 0,0-1 1,0 1-1,0 0 0,0 0 1,0 0-1,0 0 0,0 0-25,0-2-5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51 2056,'3'-11'1212,"-2"10"-815,0-2 0,-1 0 0,2 2 0,-2-2 0,1 2 0,-1-2 0,0 1 0,1 0 0,-1 0-1,0-1 1,0 2 0,0-2 0,-1 0 0,1 2 0,-1-6 0,1 7-377,0 0-1,0 0 1,0 0-1,0 0 0,0 0 1,0 0-1,0 0 1,-2-1-1,2 1 0,0 0 1,0 0-1,0 0 1,0 0-1,0 0 0,0 0 1,0 0-1,0 0 0,-1 0 1,1 0-1,0 0 1,0 0-1,0 0 0,0 0 1,0 0-1,0 0 1,0 0-1,-1 0 0,1 0 1,0 0-1,0 0 1,0 0-1,0 0 0,0 1 1,0-1-1,0 0 1,0 0-1,-2 0 0,2 0 1,0 0-1,0 0 1,0 0-1,0 0 0,0 0 1,0 0-1,0 0 1,0 2-1,0-2 0,0 0 1,0 0-1,0 0 0,0 0 1,0 0-1,0 0 1,0 0-1,0 1 0,0-1 1,0 0-1,0 0 1,-16 53-34,-12 70 0,20-86 47,-5 37 112,5-26 767,-27 88-1,34-124 387,2-15-2312,-1-4-3963,0 5 2478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75 1568,'-18'1'1808,"-14"2"207,17-7 2248,15 4-3087,0 0-118,0 0-189,0 0-142,0 0-100,91 2 471,21 0-873,-91-2-178,259-16 118,-215 8 150,1-2-1,80-23 1,-131 30-32,0 1 111,-11-5-3201,-4 7 1550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140 133 736,'-104'60'1251,"103"-60"-1184,1 2 0,-2-2 0,2 1 0,-1-1 0,0 0 0,1 1-1,-2-1 1,2 0 0,-1 0 0,0 2 0,1-2 0,-2 0 0,1 0 0,1 0 0,-1 0 0,-1 0 0,2 0-1,-1 0 1,0 0 0,1 0 0,-2 0 0,1 0 0,1 0 0,-1-2 0,-1 2 0,2 0 0,-1 0-1,0-1 1,1 1 0,-2 0 0,2-1 0,-1 1 0,1 0 0,-1-2 0,1 2 0,-2-1 0,2 1 0,-1-1-1,1 1 1,0-2 0,-1 1 0,1 1 0,0-1 0,-2 1 0,2-2 0,0 1 0,0 1 0,0-1 0,-1-1-1,1 2 1,0-1 0,0 0 0,0 1 0,0-2 0,0 1 0,0 1 0,0-1 0,1-1 0,-1-2 398,-1 2-199,1-1 0,0-1-1,0 1 1,0 1 0,1-2 0,-1 1 0,0 0 0,2 1-1,-1-2 1,-1 1 0,1 0 0,1 1 0,-1-1-1,0 0 1,1 1 0,0-1 0,0 0 0,0 1-1,2-4 1,6-3-155,0-2-1,20-13 0,-30 24-102,12-9-12,1 0 1,-1 1-1,1 1 1,2-1-1,-2 3 1,17-7-1,-25 10-16,2 1 0,-1 0 0,0-1 0,0 2-1,1-1 1,-2 1 0,14 1 0,-16-1 3,1 2 1,-2-2-1,2 1 1,-1 0-1,1 1 1,-1-1-1,-1 0 0,1 1 1,1-1-1,-1 2 1,-1-2-1,1 2 1,0-2-1,-1 2 0,4 3 1,-5-3 8,2 0-1,-2 1 1,0-2 0,2 2-1,-2-1 1,1 1 0,-2 0 0,1-1-1,0 1 1,-1 0 0,0 0 0,2-2-1,-2 2 1,0 0 0,0 0 0,-2-1-1,1 6 1,-2 6 29,-1 0 0,-10 27 0,-17 48 210,-30 154-1,57-224-110,2-10 143,0 1 1,-1 0-1,-1-1 0,-7 18 0,22-74 3063,0-1-2921,2 2 0,2-1 1,37-78-1,-42 106-425,1-1 1,1 0-1,1 1 1,1 0-1,0 2 0,1-1 1,1 2-1,0 1 1,1-1-1,31-18 1,-41 29-12,-2 0 0,2 1 0,-2 0 1,2 1-1,-2-1 0,2 2 1,0-1-1,-1 1 0,1 0 0,0-1 1,-1 2-1,10 0 0,-13 0 16,0 0 0,-1 2-1,2-2 1,-1 1 0,0 0-1,-1 1 1,1-1 0,0 0-1,1 1 1,-3-1 0,2 2-1,-1-2 1,1 2 0,0-2-1,-2 2 1,2-2-1,-2 2 1,2-1 0,-2 1-1,0 0 1,2-1 0,-2 1-1,1 0 1,-1-1 0,-1 2-1,1-1 1,1 0 0,-1 3-1,2 10 5,-2 0-1,0 2 1,-1-2-1,0 0 0,-1 0 1,-3 18-1,-1 40 43,5-73-29,0 12 10,0 2 0,1-2 0,0 1 0,6 15 1,-7-26 4,1-1 1,1 2-1,-1-1 1,0 0-1,1-1 1,-1 2-1,0-1 1,2 0-1,-2-1 0,6 5 1,-6-6 6,1-1 0,-1 2 0,0-1 0,2 0 1,-2-1-1,1 2 0,-1-2 0,2 1 0,-2-1 0,0 0 0,2 1 0,-2-1 0,2 0 0,-2 0 1,1 0-1,0 0 0,0 0 0,-1 0 0,2 0 0,2-1 0,-1 0 31,0-2 0,0 2 0,-1-1 0,1 0 0,0-1 0,0 0 0,-2 1 0,2-1 0,-1 0 0,1 1 0,-1-1 0,3-8 0,32-45 365,-37 54-401,15-25-109,21-57 1,-33 76-1381,2 7 652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41 1360,'0'0'141,"1"0"-1,-1 0 0,0 0 0,0 0 1,0 0-1,1 0 0,-1-1 0,0 1 1,0 0-1,2 0 0,-2 0 0,0 0 1,0 0-1,0 0 0,0 0 0,1 0 1,-1-1-1,0 1 0,0 0 1,0 0-1,0 0 0,0 0 0,1 0 1,-1-2-1,0 2 0,0 0 0,0 0 1,0 0-1,0-1 0,0 1 0,0 0 1,0 0-1,0 0 0,0-1 0,0 1 1,0 0-1,0 0 0,0 0 0,0-2 1,0 2-1,0 0 0,0 0 0,0 0 1,0-1-1,0 1 0,0 0 1,0 0-1,0 0 0,0-1 0,0 1 1,-1 0-1,1 0 0,0 0 0,0 0 1,0-2-1,0 2 0,0 0 0,-1 0 1,1 0-1,0 0 0,0 0 0,0 0 1,-2-1-1,2 1 0,0 0 0,-14-5 4924,4 3-5687,-150-15 1880,108 14-1067,2 2 0,-77 9 0,99-4-198,0 0-1,1 3 1,-1-1-1,2 4 1,-1-1 0,-26 14-1,37-15-1,12-7 4,0 0-1,-2 2 1,2-2-1,0 2 1,0 0 0,2-2-1,-2 2 1,0-1-1,1 2 1,-1-1-1,1 0 1,-1 1-1,2 0 1,-5 5 0,7-6 18,-1 1-131,10-2-40,162 26 79,149 31 214,-302-51-73,-18-8-59,2 0 0,-2 0 0,0 1 0,0-1 0,1 0 0,-1 0 1,0 2-1,0-2 0,0 0 0,1 1 0,-1-1 0,0 0 0,0 1 0,0-1 0,0 0 0,0 2 1,0-2-1,0 0 0,0 1 0,0-1 0,0 0 0,0 1 0,0-1 0,0 0 0,0 2 1,0-2-1,0 0 0,0 1 0,0-1 0,0 0 0,0 0 0,-1 1 0,-7 3 232,-3 3-197,1 0-1,0-1 1,0 2 0,-16 15 0,14-11 1,0-1 0,0-1 0,-21 13 0,-180 124 268,74-34-289,104-82-15,-73 81 155,103-106-122,-7 1 314,24-8 252,25 1-417,-19 1-91,0-2-1,22-3 0,128-11 363,148-24 290,-308 38-528,-4 0 502,-4-5-3272,0 5 1446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56 624,'-63'-55'2034,"63"55"-1937,0 0 1,0 0-1,0 0 0,-1 0 1,1 0-1,0 0 1,0 0-1,0 0 0,0 0 1,0 0-1,-2 0 0,2 0 1,0 0-1,0 0 1,0 0-1,0 0 0,0 0 1,0 0-1,-1 0 1,1 0-1,0 0 0,0 0 1,0 0-1,0 0 0,0 0 1,0 0-1,-1 0 1,1 0-1,0 1 0,0-1 1,0 0-1,0 0 1,0 0-1,0 0 0,0 0 1,0 0-1,0 0 0,0 2 1,0-2-1,-2 0 1,2 0-1,0 0 0,0 0 1,0 0-1,0 0 1,0 1-1,0-1 0,0 0 1,0 0-1,0 0 0,-4 16-166,3-11 548,-8 30 107,-15 37-1,-3 1-96,11-26-219,3 1 0,-9 64 0,21-109-261,1-2 0,0 2 1,0-2-1,0 0 1,0 2-1,0-2 1,1 2-1,-1-2 0,0 1 1,2 0-1,-2 0 1,1-1-1,-1 2 0,1-2 1,1 0-1,-2 2 1,1-2-1,0 1 1,1-1-1,-1 0 0,0 1 1,1-1-1,-1 0 1,0 1-1,1-1 1,-1 0-1,2-1 0,-2 2 1,0-1-1,1-1 1,2 1-1,0 1 31,-2-1-1,1-1 1,1 1 0,-1-1-1,1 0 1,-2 0-1,2 0 1,-1 0 0,1 0-1,-1 0 1,1-1 0,-2 1-1,1-1 1,1-1 0,-1 1-1,-1 1 1,6-4-1,-1-1-258,-2 1-1,1 0 1,-1-2-1,0 1 1,-1 0-1,2-1 1,-2 1-1,0 0 1,0-2-1,0 2 1,-2-2-1,1 0 1,0 1-1,2-10 1,0-10-1278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 2256,'-7'-18'1721,"5"8"-145,0 3 1057,-3 3-769,0 1-848,3 3-720,1-1-200,1 1-160,0 0-56,0 0-2032,0 0-2513,1 0 3905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64 848,'-8'7'5662,"20"-10"-2241,59-4-2718,-39 6-451,45-10 0,-66 9-104,1-1-1,-2-1 0,1 0 0,1 0 1,-1-1-1,10-7 0,-14 4-201,-7 8-18,0 0 0,0 0 0,0 0 0,0 0 0,0-2 0,0 2 0,1 0 0,-1 0 1,0 0-1,0 0 0,0 0 0,0 0 0,0 0 0,0 0 0,0-1 0,0 1 0,0 0 0,0 0 0,0 0 0,0 0 0,0 0 0,0 0 0,0 0 0,0-1 0,0 1 0,0 0 0,0 0 0,0 0 0,0 0 0,0 0 0,-1 0 0,1 0 0,0-2 0,0 2 0,0 0 0,0 0 1,0 0-1,0 0 0,0 0 0,0 0 0,0 0 0,0 0 0,0 0 0,-2 0 0,2 0 0,0 0 0,0 0 0,0 0 0,0-1 0,0 1 0,0 0 0,0 0 0,-1 0 0,1 0 0,0 0 0,0 0 0,0 0 0,0 0 0,0 0 0,0 0 0,0 1 0,-1-1 0,1 0 0,0 0 1,0 0-1,-15 3-1509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12 112 928,'-4'0'1368,"-4"-1"209,12-5-521,-4 5 32,0 0 193,0-2-57,5 0-456,23-9-120,51-21-312,-38 26-40,-7-9-64,-5 6-32,-4 10 16,-9-10 8,-10 6-112,0-1-760,-7 5-4817,0 0 4729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55 111 864,'54'-80'1103,"-52"78"-737,-1 1-1,0 0 1,1-1 0,-2 1-1,1 0 1,0-1 0,-1 1 0,2 0-1,-2-1 1,1 1 0,-1 0-1,0-2 1,1 2 0,-1-1-1,0 1 1,0-2 0,0 2-1,0-3 1,-5 7 4613,4 1-5133,5 29 198,-4 63-1,-2-73-45,0-2 1,-2 0-1,-7 23 0,-1 11 1,0 16 3,5-27 45,-1-2-1,-25 80 0,32-121-123,-9 19 812,9-20-731,1 0 0,0 0 0,0 1 0,-1-1 0,1 0 0,0 0 0,-2 0 0,2 0 0,0 0 0,0 0 0,-1 0 0,1 0 0,0 0 0,-1 2 0,1-2 0,0 0 0,-2 0 0,2-2 0,0 2 0,0 0 0,-1 0 0,1 0 0,0 0 0,-1 0 0,1 0 0,0 0 0,0 0 0,-2-1 0,2 1 0,0 0 0,-1 0 0,1 0 0,0 0 0,0-1 0,0 1 0,-1 0 0,1 0 0,0-2 0,0 2 0,0 0 0,-3-2-807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70 217 104,'-54'20'927,"54"-19"-893,0-1 0,-2 0 1,2 0-1,-1 0 0,1 0 0,0 0 1,-1 0-1,1 0 0,-2 0 0,2 0 1,0-1-1,-1 1 0,1 0 0,-1 0 1,1 0-1,0 0 0,-2 0 0,2-1 0,0 1 1,-1 0-1,1 0 0,0-2 0,-1 2 1,1 0-1,0-1 0,0 1 0,-2 0 1,2 0-1,0-1 0,0 1 0,0-2 1,-1 2-1,1 0 0,0-1 0,0 1 1,0 0-1,0-1 0,0 1 0,0-2 1,0 2-1,0 0 0,0-1 0,0 1 0,0-1 1,0 1-1,0 0 0,0-3 0,5-22 878,1 14-757,-1 2 0,0-1 1,2 0-1,0 0 0,-1 2 0,2-1 0,0 1 0,0 0 1,0 0-1,2 1 0,8-7 0,6-1-31,0 0 0,2 1 0,34-13 0,-55 24-129,2 2-1,-1-2 1,1 2 0,0 0 0,-1-1-1,1 1 1,0 1 0,-1 0 0,1 0-1,0 0 1,-1 0 0,1 1 0,6 2-1,-9-2 4,-1-1 0,0 2-1,-1-1 1,1 0 0,0 1 0,-1 0-1,1 0 1,0-1 0,-2 2-1,2-2 1,-1 2 0,0-1-1,0 0 1,0 0 0,-1 1-1,0 0 1,2-1 0,-2 1-1,1 0 1,-2-1 0,1 1-1,0 0 1,1 1 0,-2-2-1,0 1 1,1 0 0,-1 1 0,0-2-1,0 1 1,0 4 0,-3 9 114,1 0-1,-1 0 1,-1 0 0,-7 14 0,5-7 134,-4 5 102,-26 83 1014,31-86-896,6-22 2787,2-29-2466,2 8-659,-1-12 11,2 2 64,7-28 1,-10 44-176,2 0 0,-1 2 1,1-1-1,1-1 0,0 1 1,1 2-1,0-2 0,1 2 1,0 0-1,0-1 0,13-10 1,-20 19-35,2 0 1,0-2 0,-1 2 0,1-1-1,0 1 1,1 0 0,-2-1 0,1 1-1,0 0 1,1 1 0,-2-2-1,1 2 1,1 0 0,-1 0 0,-1 0-1,2 0 1,-1 0 0,0 0 0,1 0-1,-2 2 1,1-2 0,1 1 0,-1 0-1,-1-1 1,1 2 0,0-1 0,1 0-1,2 5 1,-3-4 1,1 1 0,0 0 0,-1-1 0,1 2 0,-2-1 0,1 1 0,0 0 0,-1 0 0,1 0 0,0 0 0,-2 0 0,0 0-1,2 0 1,-2 0 0,1 1 0,-1-1 0,-1 0 0,3 10 0,-5 2 13,1 0 1,0 0-1,-9 29 0,8-30 0,-2-2 0,2 2-1,0-1 1,2 1 0,0 13 0,9 0 25,0-17 58,-9-10-84,0-1 0,2 0 0,-2 0 0,0 0 1,0 0-1,1 0 0,-1 0 0,0 0 0,0 0 1,1 0-1,-1 0 0,0 0 0,0 0 0,2 0 0,-2 0 1,0 0-1,0 0 0,1 0 0,-1 0 0,0 0 1,0 0-1,1 0 0,-1-1 0,0 1 0,0 0 0,2 0 1,-2 0-1,0 0 0,0-2 0,0 2 0,0 0 1,1-1-1,15-19 645,21-35 1,3-3-148,-22 35-371,-12 14-116,1-1 1,1 1-1,11-11 0,-19 20-41,0 0-1,0 0 1,0 0-1,0 0 1,0 0-1,0-1 1,0 1-1,0 0 1,1 0-1,-1 0 1,0 0-1,0 0 1,0 0-1,0 0 1,0 0-1,0 0 1,0 0-1,0 0 1,0 0-1,0 0 1,0-2-1,0 2 1,1 0-1,-1 0 1,0 0-1,0 0 1,0 0-1,0 0 1,0 0-1,0 0 1,0 0-1,0 0 1,2 0-1,-2 0 1,0 0-1,0 0 1,0 0-1,0 0 1,0 0-1,0 0 1,0 0-1,0 2 1,0-2-1,1 0 1,-1 0-1,0 0 1,0 0-1,0 0 1,0 0-1,0 0 1,0 0-1,0 0 1,0 0-1,0 0 1,0 0-1,0 0 1,0 1-1,0-1 1,0 0-1,0 0 1,0 0-1,1 0 1,-1 8-545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4 240 400,'-2'-7'93,"1"0"0,1-1 0,0 0 0,0 2 0,0-2 0,1 0 0,2 1 0,-2 0 0,2-1 0,-2 2 0,2-1 0,1-1 0,0 1 0,0 1 0,0 0 0,1 0 0,1-1 0,-1 2 0,0-2 0,2 2 0,-2-1 0,11-4 0,-1 0 14,1 0-1,0 0 1,0 2-1,1 0 1,1 2 0,-1-1-1,28-6 1,-35 10-68,-4 2 1,4-1-1,-2 2 0,0-1 1,1 1-1,-1 0 1,1 0-1,13 3 0,-18-3-1,2 0 0,0 2 0,-2 0 0,1-1 0,2 0 0,-3 2 0,1-2 0,-1 3-1,0-1 1,1 0 0,-1-1 0,2 1 0,4 6 0,-4-2 12,-2-2 1,0 2-1,1-2 1,-2 2-1,1 0 0,-2-1 1,1 1-1,2 8 1,10 54 228,-14-56-221,3 49 219,-5-52-233,1 2-1,1 0 1,1-1 0,0 1 0,1-1 0,0-1 0,5 13 0,5 8 53,-9-22 21,0 2 0,1-2 1,-1 0-1,3 1 0,-2-1 0,3 0 1,10 11-1,-17-18-41,2-1 1,-1 0-1,-2 2 1,3-3-1,0 1 1,-1 1 0,1-1-1,0 0 1,-1-1-1,0 0 1,0 2-1,1-2 1,0 1-1,-1-1 1,1 0-1,-2 0 1,2 0-1,0 0 1,-1 0 0,1 0-1,1 0 1,-3-1-1,6-1 1,2 0 138,3-1 0,-2-1 1,0 0-1,13-7 0,10-5-80,59-14-4053,-64 18 3066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20 1200,'-3'-9'761,"3"9"-703,0 0-1,0-2 1,0 2 0,0 0 0,0 0 0,0-1-1,0 1 1,0 0 0,0-1 0,0 1 0,0 0-1,0 0 1,0-2 0,0 2 0,0 0 0,0 0-1,0-1 1,0 1 0,0 0 0,-1 0 0,1-1-1,0 1 1,0 0 0,0 0 0,0 0 0,-2 0-1,2-2 1,0 2 0,0 0 0,-1 0 0,1 0-1,0 0 1,0 0 0,0-1 0,-1 1 0,1 0-1,0 0 1,-2 0 0,2 0 0,0 0 0,0 0-1,-1 0 1,1 0 0,0 0 0,-1 0 0,1 0-32,0 0 0,-2 1 1,2-1-1,0 0 0,-1 0 0,1 2 1,0-2-1,-1 0 0,1 0 1,0 1-1,0-1 0,-2 0 1,2 1-1,0-1 0,0 0 0,0 2 1,0-2-1,-1 0 0,1 1 1,0-1-1,0 1 0,0-1 0,0 0 1,0 2-1,0-1 0,-1 6 49,-34 170 366,-42 187 712,15-87 1317,58-259-1779,0-1-1,-1 0 1,-2 1-1,-10 20 1,17-38-602,-1 2 0,1-1 1,-2-1-1,2 1 0,-1 1 0,1-2 1,-1 1-1,-1 0 0,2-1 1,-1 2-1,0-2 0,1 1 0,-2-1 1,0 1-1,-4-3-597,5-9-6119,5-6 4457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57 215 760,'-4'-11'1280,"3"7"-890,-2-1-1,2 1 1,0-2 0,-1 2 0,2-1-1,-1 1 1,1-1 0,-1-1 0,1 2-1,0-1 1,1 0 0,-1 1-1,1-2 1,-1 1 0,2 1 0,-1-1-1,0 1 1,5-6 0,-1 0-269,2 0 0,-1 1 1,1 0-1,0 1 1,1-2-1,0 2 0,1 2 1,14-12-1,-21 16-138,1-1 1,0 2-1,1-2 1,-2 2-1,2-2 0,-1 2 1,1-1-1,-1 1 1,1 1-1,0-1 0,0-1 1,-2 2-1,2 0 1,0-1-1,0 1 0,0 0 1,-1 1-1,1-1 0,0 0 1,0 2-1,0-2 1,-1 1-1,1 0 0,0 1 1,-2-1-1,2 0 1,-1 2-1,1-2 0,-1 2 1,2 1-1,-4-3 15,1 1 0,-1-1 0,0 0 1,1 1-1,-1-1 0,0 2 0,-1-2 0,2 0 0,-1 1 0,-1-1 0,1 2 0,-1-2 0,0 0 0,2 2 1,-2-2-1,0 1 0,0 0 0,0 0 0,0 3 0,-10 38 89,4-21-41,-21 125 231,14-67-181,11-72-84,1 0 0,1 1 0,-1-1 0,2 2 0,0 11 0,-1-18 4,2 1 0,-2 0 1,1 0-1,0-2 0,1 2 0,-1-1 0,0 1 0,1-1 1,0 1-1,0-2 0,0 1 0,0 1 0,0-1 1,1-1-1,2 4 0,-3-6 13,-1 0 0,0 0 0,1 1-1,-1-1 1,0 0 0,1 0 0,-1 0 0,0 0 0,-1 0 0,2 0 0,-1-1-1,0 1 1,1 0 0,-1 0 0,0-2 0,1 2 0,-1-1 0,-1 1 0,1 0-1,1-1 1,-1-1 0,-1 2 0,1-1 0,1 1 0,-1-1 0,-1-1 0,1 2-1,1-2 1,26-32 718,-14 13-196,-2-2-1,0 2 0,18-44 0,15-77 568,-28 84-1005,2 18-129,-23 94-272,-11 13 289,-3 0 0,-34 78 0,13-38 12,19-50-1,0 7 25,-3-3 0,-49 95-1,64-144 36,-1-1-1,1 1 0,-3-1 1,-17 15-1,28-26-70,-2 2 60,0-1 0,0 0 0,0 1 0,0-1 0,0 0 0,0-1 0,-1 2 0,2-2 0,-2 1 0,0-1 0,1 0 0,0 0 0,0 1 0,-1-1 0,0 0 0,1 0 0,0-1 0,0 1 0,-1 0 0,0-1 0,2 1 0,-2-2 0,1 2 0,0-1 0,0 0 0,0-1 0,0 1 0,-4-3 0,2 3 9,2-2 0,-2 0 0,1 1 0,-1-1 0,1 0 1,1 1-1,-1-2 0,0 1 0,1-1 0,-1 1 0,2-1 0,-2 0 1,2 2-1,-2-2 0,0-8 0,2 5-45,1 0 1,0 1-1,1-1 1,-1 0-1,2-1 1,-1 2-1,0-1 1,2 0-1,-2 2 0,2-2 1,0 1-1,-1-1 1,2 2-1,7-11 1,2-3-33,1 3 1,0-1 0,22-19-1,162-127-23,-105 88 63,-73 54 39,-19 20-73,-1 1 1,2-2-1,-2 1 0,0 1 0,0-1 0,1-1 1,-1 1-1,0 1 0,0-1 0,0-1 1,0 1-1,0 1 0,0-1 0,0-1 0,0 1 1,0 1-1,0-1 0,-1-1 0,1 2 1,0-1-1,0 0 0,-2-1 0,2 2 0,0-1 1,-1 0-1,0-2-1294,1 3 823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18 416,'-35'-9'876,"35"9"-856,0 0-1,-1 0 1,1 0 0,0 0-1,0 0 1,-2 0-1,2 0 1,0 0 0,0-1-1,0 1 1,0 0-1,-1 0 1,1 0-1,0 0 1,0 0 0,0-2-1,0 2 1,-1 0-1,1 0 1,0 0-1,0-1 1,0 1 0,0 0-1,0 0 1,0 0-1,0-1 1,0 1 0,0 0-1,0 0 1,0-2-1,0 2 1,0 0-1,0 0 1,0-1 0,0 1-1,0 0 1,0 0 35,0 0 0,0 0 0,0 0 0,0 0 0,0 0-1,0 0 1,0 0 0,0 0 0,0 0 0,0 0 0,0 0 0,0 1 0,0-1 0,0 0 0,0 0 0,0 0 0,0 0 0,0 0 0,0 0 0,0 0 0,0 0 0,1 0 0,-1 0 0,0 0 0,0 0 0,0 0-1,0 0 1,0 0 0,0 0 0,0 0 0,0 0 0,0 0 0,0 0 0,0 0 0,0 0 0,0 0 0,0 0 0,0 0 0,1 0 0,-1 0 0,0 0 0,0 0 0,0 0 0,0 0 0,0 0 0,0 0 0,0 0 0,0 0-1,0 0 1,0 0 0,0 0 0,0 0 0,0 0 0,0 0 0,0 0 0,0 0 0,2 30 331,-4 0 0,0 1 0,-2 0 0,-2-1 1,-8 33-1,-65 164 2501,79-226-2844,-1 0 0,1 1 0,-2-1 0,2 0 0,0 1 0,-1-1 0,1 0 0,0 1 0,0 0 0,0 0 1,0-1-1,0 0 0,0 1 0,0-1 0,0 0 0,0 1 0,1 0 0,-1 0 0,0-1 0,2 0 0,-2 1 0,1-1 0,-1 0 0,1 1 0,1-1 0,-2 0 0,1 1 1,2-1-1,-2 0 13,0 1 0,2-2 0,-2 1 0,2 0 1,-2-1-1,2 0 0,-2 2 0,2-2 0,-2 0 0,2 0 1,-2 0-1,2 0 0,-2 0 0,2 0 0,-2 0 0,2 0 1,-2-2-1,2 2 0,-2-1 0,5 0 0,4-5 157,2 1 0,0 0 0,-1-2 0,20-16 0,-18 13-89,-9 7-204,-1 2 1,-1-2-1,2-1 1,-1 1-1,0 1 1,-1-2-1,0 1 1,0-1-1,1 1 1,-2-1-1,2 0 1,-2 2-1,1-2 1,-1 0-1,0 0 1,1 0-1,-1-7 1,0-21-553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49 3081,'-5'-12'2040,"0"1"209,1 7 647,1-2-1167,-4-1-601,2 6-616,0-5-176,5 5-280,-3 1-80,3 0-656,0 0-1209,0 0 1161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41 896,'-3'51'1132,"3"-51"-1114,0 0 0,0 1 0,0-1 0,0 0-1,0 1 1,0-1 0,0 0 0,-1 2 0,1-2-1,0 0 1,0 0 0,0 1 0,0-1 0,0 0-1,-2 1 1,2-1 0,0 0 0,0 0-1,-1 0 1,1 2 0,0-2 0,0 0 0,-1 0-1,1 1 1,-3-1 1725,6-1 5662,41 2-6778,-16-1-400,0 0 0,40-7 0,85-19 614,-124 19-491,2-1 0,-3-1 0,33-17 0,-46 21-137,-12 5-147,1-1-1,-2-1 1,1 2-1,0-1 1,-1 0-1,1-1 1,0 0-1,2-1 1,-2 3 314,-6 0-2509,0 0 1252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207 113 1096,'53'-62'1080,"-45"46"-116,-11 10-367,3 6-546,-1 0 1,1 0-1,0 0 0,-1 0 0,1 0 1,0 0-1,-2 0 0,2 0 0,-1 0 1,1 0-1,0 0 0,-1 0 0,1 0 1,0 2-1,-2-2 0,2 0 0,0 0 1,-1 0-1,1 0 0,0 1 0,-1-1 0,1 1 1,-6 41 143,-11 62 64,-7 34 57,-16 68 361,33-181-486,-41 136 968,38-133-218,-1 0 1,-2 0-1,-23 39 0,36-67-828,-2 1 0,2 1 0,-1-2 0,1 1 0,-1 0 0,1-1 0,-2 2 0,2-2 0,-1 1 0,0-1 0,1 1 0,-2-1 0,1 2 0,1-2 0,-1 0 0,-2 1 0,2-1-28,1 0-1,-2 0 1,2 0 0,0 0-1,-1 0 1,1 0 0,-1 0-1,1 0 1,-2 0 0,2-1 0,0 1-1,-1 0 1,1 0 0,0 0-1,-1-2 1,1 2 0,-2 0-1,2 0 1,0-1 0,0 1-1,-1 0 1,1-1 0,-3-2 90,2 0 0,0 1-1,-1-2 1,1 1 0,0 0 0,-1 1 0,2-2 0,-1 1 0,0-4 0,-1-13 85,1-1 1,1 1 0,1 0 0,5-24 0,19-80 100,-17 87-261,1-2-81,3 0 0,0 2 0,3 0 0,2-1 0,1 4-1,0-2 1,34-43 0,30-28-80,-68 90 25,2 1 0,0 0 1,32-23-1,-46 38 28,-1 0 1,0-1-1,2 1 0,-2 0 0,1-1 1,0 2-1,0-1 0,0 1 0,0-1 1,-1 1-1,2-2 0,-2 2 0,2 0 1,-2 0-1,2-1 0,-2 1 1,2 0-1,-1 1 0,0-1 0,0 0 1,0 0-1,0 2 0,0-2 0,-1 0 1,2 1-1,-2 0 0,2-1 0,-2 2 1,0-1-1,2 0 0,-2 1 1,1-2-1,-1 1 0,3 3 0,-1-1-2,-2 1 0,2-2 0,-1 2 0,0-1 0,-1 1 0,2 0-1,-2-1 1,0 1 0,1 0 0,-2 0 0,1 0 0,-1 0 0,1 0 0,-1 0 0,0 0-1,-1 6 1,0 0 5,-1-2 0,0 0-1,-1 0 1,0 0 0,1 0-1,-2 0 1,0-2 0,0 2-1,0-1 1,-2 0 0,1-1-1,0 1 1,-10 9 0,-8 3 14,1 1 1,-40 21 0,26-17 13,35-23-23,-34 19 62,35-20-58,-1 2 0,0-2 1,-1 0-1,1 1 0,0-1 0,-1 0 0,1 0 0,0 0 1,-1 0-1,1 0 0,0 0 0,-1 0 0,1 0 0,0 0 1,-1 0-1,2 0 0,-1-1 0,0 1 0,-1 0 0,1-2 0,0 2 1,-1-1-1,1 1 0,1-1 0,-4-1 0,7 0-17,-1 0 0,1 0 0,0 0 0,-1 1 0,1 0 0,0-1 0,-1 1 0,1 0 0,5-2 0,11-2-1,1 1 0,34-4 0,-50 8 10,0-2 0,0 2 0,0 0 0,0 0 0,0 2 0,0-2 0,0 0 0,0 1 1,0 0-1,-1 1 0,1-2 0,0 2 0,0 0 0,5 3 0,-6-4 0,-2 1 0,1 0 0,0 0 1,0 0-1,-1 0 0,0 0 1,2 1-1,-2-2 0,1 2 0,-2 0 1,1-1-1,0 1 0,-1 0 1,2-1-1,-2 1 0,1 4 0,-1 1 2,0-2-1,0 2 1,0-1 0,-1 1-1,-1-1 1,0 1-1,0-2 1,0 1-1,-1 0 1,0 1-1,1-2 1,-2 1-1,-4 5 1,-8 12 35,-38 40 0,46-56-12,2-1 0,-4 1 0,2-2 0,0 1 0,-1-2 1,0 2-1,-1-2 0,-11 5 0,18-9-9,1-1 0,-1 1 0,0-1 0,1 0 1,-1 2-1,0-2 0,1 0 0,-1 0 0,0-2 0,1 2 0,0 0 0,0-1 0,-1 1 1,0-1-1,1 1 0,-1-2 0,0 1 0,2 0 0,-2-1 0,1 1 0,0 0 1,0-1-1,0 1 0,0-2 0,-2-1 0,1 2-4,0-2 0,1 1 0,-1-1 0,0 1-1,2-1 1,-2 0 0,2 2 0,0-2 0,-2 0 0,2 0 0,1 0 0,-2 0 0,1 0 0,1-2-1,-1-2 1,1 8-16,0-1-35,0 1 1,0 0-1,0-1 1,0 1 0,0-2-1,-2 2 1,2-1-1,0 1 1,0-1-1,0 1 1,2 0-1,-2-2 1,0 2-1,0-1 1,0 1-1,0-1 1,0 1 0,0 0-1,1-2 1,-1 2-1,0-1 1,0 1-1,1 0 1,-1-1-1,0 1 1,2 0-1,-2-2 1,0 2-1,1 0 1,-1 0 0,0-1-1,1 1 1,-1 0-1,0 0 1,2 0-1,-2-1 1,1 1-1,-1 0 1,1 0-1,-1 0 1,2 0-1,-2 0 1,0 0 0,1 0-1,-1 0 1,1 0-1,-1 0 1,2 0-1,-2 0 1,1 0-1,-1 0 1,16 5-692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149 156 608,'-76'-9'1287,"72"7"-1024,2 2 1,-2-1-1,1 1 0,-1-1 1,1-1-1,1 1 0,-2 0 0,-4-5 1,-7 0 1504,-9 3 4819,53 6-2605,47 2-3775,0-4-1,114-9 1,-161 6-135,0-4 0,1 1 1,-1-2-1,-1-1 0,0-1 0,0-2 0,0-1 0,-1-1 1,42-28-1,-60 33-54,-13 5-2618,-16 10-2050,0 6 2492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1008,'-120'33'1219,"117"-33"-1027,0 2-1,1-2 1,-2 1 0,1-1-1,-1 0 1,1 0 0,1 0-1,-2 0 1,1 0 0,0 0-1,-1-1 1,-4-1-1,2 1 1354,-2 14-61,-4 19-552,0 2 0,-8 38 1,-27 84 144,12-46 2152,29-118-1128,-1 2-6604,7 4 2761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1160,'3'3'194,"21"14"469,-15-12-12,-9-5-624,0 0 0,0 0 0,0 0-1,1 0 1,-1 0 0,0 0 0,0 0 0,0 0-1,0 0 1,0 0 0,0 0 0,0 0 0,0 0 0,0 0-1,0 0 1,0 0 0,0 0 0,2 0 0,-2 0 0,0 0-1,0 0 1,0 0 0,0 0 0,0 0 0,0 0-1,0 0 1,0-1 0,0 1 0,0 0 0,0 0 0,0 0-1,0 0 1,0 0 0,0 0 0,0 0 0,1 0-1,-1 0 1,0 0 0,0 0 0,0 0 0,0 0 0,0 0-1,0-1 1,0 1 0,0 0 0,0 0 0,0 0 0,0 0-1,0 0 1,0 0 0,0 0 0,0 0 0,0 0-1,0 0 1,0 0 0,0-2 0,-1 0 416,1-1 1,0 0 0,0 1-1,0-2 1,0 1-1,0 0 1,0 1 0,1-2-1,-1 1 1,1 0-1,-1 1 1,2-1 0,-1 0-1,0 1 1,1-1-1,2-4 1,-2 3-258,2 0 1,-1 2-1,1-2 0,-1 1 1,1-1-1,0 1 0,0 1 1,0-1-1,6-2 0,6-1-222,0 1 0,0 0 0,0 1-1,31-4 1,-35 6 36,0 1 0,0 1-1,21 0 1,-30 1 3,0-1 1,-1 0-1,1 2 0,1-1 0,-1-1 0,-1 1 0,1 1 1,0-1-1,2 3 0,-4-4 4,1 1-1,-1 1 1,-1-2 0,1 1-1,1 0 1,-2 1 0,1-2-1,-1 1 1,1 0 0,-1 1-1,2-1 1,-2 0 0,0 1-1,1-1 1,-1-1 0,0 1-1,0 1 1,0-1 0,0 0-1,1 1 1,-2 2 0,1 4 39,-1 0 0,-1 0 0,0 0 0,0 0 0,0 0 0,-1 0 0,-5 8 0,-31 49 189,33-53-194,-44 64 181,-20 35 295,64-103-839,-2 5 2288,12-34-282,3-1-1606,0 2 0,1-1-1,1 1 1,0 0-1,18-25 1,-14 21-20,2 0-52,0 0 0,2 1 1,0 2-1,1-1 0,2 1 0,0 2 0,1 1 0,0-1 0,2 2 0,46-26 0,-21 23-58,-48 20 51,0 0 0,0 0 0,0 0 0,0 0-1,2 0 1,-2 0 0,0 0 0,0 0 0,0 0 0,0 0 0,0 0 0,0 0 0,0 0 0,0 0-1,0 0 1,0 0 0,0 0 0,0 0 0,0 0 0,0 0 0,0 0 0,0-1 0,0 1-1,0 0 1,0 0 0,0 0 0,0 0 0,0 0 0,0 0 0,0 0 0,0 0 0,0 0-1,0 0 1,0 0 0,0 0 0,0 0 0,0 0 0,0-2 0,0 2 0,0 0 0,0 0-1,0 0 1,0 0 0,0 0 0,0 0 0,0 0 0,0 0 0,0 0 0,0 0 0,0 0-1,0 0 1,0 0 0,0 0 0,0 0 0,0 0 0,0 0 0,0 0 0,-2 0 0,2 0-1,0 0 1,0 0 0,0 0 0,0 0 0,0 0 0,0 0 0,0-1 0,0 1 0,0 0-1,0 1 1,-8 1-45,-57 98 9,58-90 35,-17 29-3,-20 53 0,27-57 7,16-33 0,-26 65-1,26-63 6,-1 1 0,1 1 0,0-2 1,-1 1-1,2 0 0,-1 1 0,1-2 1,0 1-1,1 0 0,-1 1 0,3 8 1,-2-12 5,-1-1 0,2 0 0,-2 2 1,1-2-1,-1 1 0,1-1 0,1 0 0,-1 1 1,0-1-1,-1 0 0,2 1 0,-1-1 0,0-1 1,1 1-1,-1 1 0,2-2 0,-2 1 0,0 0 1,1-1-1,-1 2 0,2-2 0,-2 0 0,0 1 1,1-1-1,0 0 0,0 0 0,-1 0 0,0 0 1,2 0-1,-2 0 0,1 0 0,0 0 1,0 0-1,-1-1 0,0 1 0,2 0 0,-2-2 1,3 1-1,3-3 55,1 1 0,-1-1 1,-1 0-1,1 0 1,0 0-1,11-10 0,5-9 117,-2-1 0,31-48 0,-26 37-78,-24 26 372,-4 8-2122,-2 3-6253,1 2 5208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 1472,'63'-4'1430,"-62"4"-1331,0 0 0,1 0-1,-1 0 1,0 0 0,1-2 0,-1 2 0,0 0-1,1 0 1,-1-1 0,0 1 0,-1-1-1,2 1 1,-1-2 0,0 2 0,1-1 0,-1 0-1,0-2 2066,-2 3 4030,-16 45-5605,-33 59 1,46-97-532,-2 6 35,-1 2 0,2 0 0,-1-2 0,2 2-1,0 1 1,2-2 0,-1 1 0,2 1 0,-2 16 0,3-29-53,0-1 0,0 1 0,1-2 1,-1 2-1,0 0 0,2-1 1,-2 1-1,1-2 0,-1 2 1,1 0-1,1-2 0,-1 2 1,-1-2-1,1 2 0,3 2 0,-2-5 7,-1 1-1,0 1 0,1-2 0,-1 1 1,0-1-1,1 1 0,-1-1 0,0 2 0,1-2 1,-1 0-1,0 0 0,1 1 0,-1-1 1,0 0-1,1 0 0,-1 0 0,0 0 1,1 0-1,2-1 0,1-1 55,0 1-1,1 0 1,-1-2-1,-1 2 1,1-2 0,1 0-1,-2 1 1,1-2-1,-1 1 1,0-1 0,7-5-1,-6 3-58,-1 2-1,1 0 0,-1-1 1,0 0-1,0-1 0,0 1 1,-1 0-1,1-1 0,-1 1 1,-1-2-1,1 2 0,-2-2 1,2 2-1,-2-2 0,2-10 1,2-35-3818,-5 33 2476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74 1008,'-11'-20'797,"6"8"806,-19-26-1,24 38-1573,0 0-1,0 0 0,0-2 1,0 2-1,0 0 0,0 0 1,0 0-1,0 0 0,0 0 1,0 0-1,-1 0 0,1 0 1,0-1-1,0 1 1,0 0-1,0 0 0,0 0 1,0 0-1,0 0 0,0 0 1,-2 0-1,2 0 0,0 0 1,0 0-1,0 0 0,0 0 1,0 0-1,0 0 0,0 0 1,-1 0-1,1 0 0,0 0 1,0 0-1,0 0 0,0 0 1,0 0-1,0 0 0,-1 0 1,1 0-1,0 0 0,0 0 1,0 0-1,0 0 0,0 0 1,0 0-1,0 0 0,0 0 1,0 0-1,0 0 0,0 0 1,0 1-1,0-1 0,0 0 1,0 0-1,0 0 0,0 0 1,0 0-1,0 0 0,0 0 1,0 0-1,-2 2 0,2-2 1,-4 12 626,3 20-51,1-3 0,7 59 0,26 91 1902,0 94-1475,-27 2 326,-6-274-1354,0 28 349,-2-1 0,0 2 0,-10 34-1,12-62-287,-2 0-1,2 0 1,-1 1-1,1-2 0,-1 1 1,-1 0-1,1 0 1,0-1-1,1 2 1,-2-2-1,0 0 0,0 2 1,1-3-1,-2 1 1,2 2-1,-2-2 1,1-1-1,2 2 0,-3-1 1,-4 2-1,3-2 14,2-1 0,-2 1-1,0-1 1,0 0-1,0 2 1,1-2 0,-1 0-1,-1 0 1,1-2-1,1 2 1,-1-1 0,-4 1-1,-8-5 84,1 1-1,2 0 1,-2-3-1,2 2 1,-19-11-1,11 4-11,1-2-1,-2 1 1,4-2-1,-2 1 1,2-1-1,1-1 1,-20-28-1,34 43-135,0-3-1,1 1 1,0-1-1,1 1 0,0 1 1,-1-2-1,1 1 1,0-1-1,1 1 0,-2-1 1,2 2-1,-1-2 1,1 0-1,0 1 1,1 0-1,-1-2 0,0 2 1,2-1-1,-1 2 1,0-1-1,1-1 1,-1 1-1,-1-1 0,3 2 1,-1-1-1,0 0 1,0 1-1,1-2 0,0 1 1,-1 0-1,8-3 1,31-25 4,3 0 0,77-38 0,109-35 46,-52 41 13,14-6 50,-181 65-108,-3 1 2,0 2-1,-1-3 1,1 1 0,-3-1 0,3 2 0,-3-2 0,2-2 0,0 2 0,7-8 0,-14 12-25,0 0 1,0 0-1,0 0 1,0 0-1,0 0 1,0 0-1,0 0 1,0 0-1,0 0 1,0 0-1,0 0 1,0 0-1,0 0 0,0 0 1,0 0-1,0-1 1,0 1-1,2 0 1,-2 0-1,0 0 1,0 0-1,0 0 1,0 0-1,0 0 1,0 0-1,0 0 1,0 0-1,0 0 1,0 0-1,1 0 1,-1 0-1,0 0 1,0 0-1,0 0 0,0 0 1,0 0-1,0 0 1,0 0-1,0 0 1,0 1-1,0-1 1,0 0-1,0 0 1,0 0-1,0 0 1,0 0-1,0 0 1,0 0-1,0 0 1,0 0-1,0 0 1,0 0-1,0 0 1,0 0-1,0 0 0,0 0 1,0 2-1,4-1 1774,-4-1-1052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 2521,'-2'-11'2120,"-3"10"1425,2-3-337,3 4-991,-2-2-841,0 1-448,1-2-464,-2 2-127,2 0-249,1 1-288,0-3-1817,0 3-5512,0 0 5608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92 170 0,'73'-38'796,"-71"38"-374,-1-2 0,0 2 0,2-1 0,-2 1-1,1-1 1,-1-1 0,0 2 0,1-1 0,-1 0 0,0-1-1,-1 1 1,2 0 0,-1-1 0,0 1 0,-1 0 0,2-1-1,-1 1 1,-1 0 0,1-1 0,-1 1 0,2 0 0,-2-2 0,0 2-1,0-1 1,1 1 0,-1 0 0,0-2 0,0 2 0,0-1-1,0 1 1,-1-3 0,3-16 19,1 16-264,-2 0 0,2 0 0,-2-1-1,1 1 1,-1-2 0,0 2-1,1-8 1,3 2 45,-4 10-208,-1-2 0,2 1-1,-2 1 1,1-1 0,-1-1-1,1 1 1,-1 1 0,0-1-1,2-1 1,-2 1 0,0 1-1,0-1 1,0-2 0,1 30 179,-1 23-123,-1 1-1,-3 1 0,-11 55 0,-12-1-47,-71 185 0,95-280 48,-1-1-1,-1 0 0,1-1 0,-2 0 0,0 1 1,0-1-1,0 0 0,-16 14 0,22-23-48,0 1 0,-1-1-1,1 0 1,0 0 0,0 0 0,0 2 0,0-2-1,0 0 1,0 0 0,0 0 0,-1 0 0,1 1-1,0-1 1,0 0 0,0 0 0,0 0-1,-2 0 1,2 0 0,0 0 0,0 0 0,0 1-1,-1-1 1,1 0 0,0 0 0,0 0 0,0 0-1,-1 0 1,1 0 0,0 0 0,0 0-1,-2 0 1,2 0 0,0 0 0,0 0 0,0 0-1,-1 0 1,1-1 0,0 1 0,0 0-1,0 0 1,-1 0 0,1 0 0,0 0 0,0 0-1,0 0 1,0-1 0,-2 1 0,2 0 0,0 0-1,0 0 1,0 0 0,0 0 0,0-2-1,0 2 1,0 0 0,-1 0 0,1 0 0,0-1-1,1-18-3178,3 7 1776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1904,'-2'-6'896,"-1"1"0,0 0 0,1-1-1,0 1 1,1-2 0,-3-7 0,4 12-709,0 1 0,0-2 0,0 2 0,1 0 0,-1-2 0,0 2 0,0-1 0,2 0-1,-2 0 1,1 1 0,-1 0 0,1-1 0,1 0 0,-1 0 0,-1 1 0,1 0 0,1-1 0,-1 1 0,0 0 0,1-1 0,-1 1 0,0 1 0,1-1 0,-1-1 0,0 2 0,3-2 0,6-2-20,-1 0 0,0 0 1,1 1-1,-1 0 0,2 1 1,-2 0-1,18-2 0,-21 4-146,2-1 1,0 1-1,0 1 0,-1-1 1,1 2-1,0-1 0,-1 0 0,1 1 1,0 0-1,9 5 0,-16-6-18,1-1 0,-1 2 0,0-1 0,1-1 0,-1 1 0,0 1 0,1-1 0,-1 0 0,0 1 0,-1-1 0,2 0 0,-1 1 0,0-1 0,-1 0 0,2 1 1,-2-1-1,1 0 0,-1 1 0,1 0 0,-1 2 0,0-1 8,0 0 0,0-1 0,0 1 0,0 1 0,0-1 0,-1-1 0,1 1 0,-1 0 0,-1-1 0,1 1 0,-2 2 0,-3 7 66,-1-1 0,-1 1 1,-19 19-1,25-29-64,-37 40 201,18-21-17,1 2 0,1 1 0,-26 40 0,42-58 1166,8-8 501,9-5-1592,39-10-65,-28 9-129,49-10 1,-52 14-18,41-12 1,-58 15-38,1 0 1,-1-2-1,0 2 1,1-2 0,-1 0-1,0-1 1,-1 2-1,2-1 1,-2-1-1,0 0 1,0 0-1,0 0 1,4-5-1,-6-1 17,-3 8-2718,-2 2 1617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66 1288,'-126'-28'2318,"125"27"-1945,-2 1-1,1-1 1,-1 1 0,0 0-1,1 0 1,-1 0 0,0 0-1,2 0 1,-2 0-1,1 0 1,-1 1 0,0-1-1,1 1 1,-1-1 0,2 2-1,-6 0 1,12-2 2274,3 0-2695,104-4 313,246-13 789,-333 14-615,48-11 1,-67 11 202,-8 3-2053,-2 0-5661,3 0 5120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85 1192,'-110'-64'1269,"80"43"2077,29 21-2330,0 3 525,-3 35-737,-2 1-1,-19 74 0,-10 27 143,-42 146 1538,76-282-2395,-1 0 17,2-2-1,-1 1 1,0 0-1,-1 1 0,1-2 1,0 1-1,-1 0 0,0-1 1,0 1-1,1 0 1,-2-1-1,1 0 0,0 0 1,-4 4-1,-2-14 630,5 1-6259,4-9 2993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184 143 632,'13'-135'3198,"-13"127"-34,-5 15-2075,-7 29-853,-29 126 556,-34 118 799,26-102-285,49-177-1268,0-1 0,0 0 0,0 1-1,0-1 1,-2 2 0,2-2 0,0 1 0,0-1 0,0 0 0,0 1 0,0-1-1,-1 2 1,1-2 0,0 0 0,0 1 0,-1-1 0,1 0 0,0 1 0,-2-1-1,2 0 1,0 2 0,-1-2 0,1 0 0,-1 0 0,1 1 0,0-1 0,-2 0-1,2 0 1,-1 0 0,1 0 0,0 0 0,-1 1 0,1-1 0,-3 0 0,3-5 222,1 1-3028,1 0 1352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2192,'-3'-5'1929,"3"5"-1828,1 0 1,-1 0 0,0 0 0,0 0-1,0 0 1,0 0 0,0 0-1,0 0 1,0 1 0,2-1 0,-2 0-1,0 0 1,0 0 0,0 0 0,0 0-1,0 0 1,0 0 0,1 0-1,-1 0 1,0 0 0,0 0 0,0-1-1,0 1 1,0 0 0,0 0 0,1 0-1,-1 0 1,0 0 0,0 0-1,0 0 1,0 0 0,0 0 0,0 0-1,0 0 1,0 0 0,2-1 0,-2 1-1,0 0 1,0 0 0,0 0-1,0 0 1,0 0 0,0 0 0,0 0-1,0-2 1,0 2 0,0 0 0,0 0-1,0 0 1,0 0 0,0 0-1,0 0 1,0-1 0,0 1 0,0 0-1,0 0 1,0 0 0,0 0 0,0 0-1,0 0 1,0-1 0,0 1-1,0 0 1,0 0 0,0 0 0,0 0-1,0 0 1,-2 0 0,2 0 0,10-2-811,35-3 1431,-22 1-459,1 1-1,0 2 1,33 1-1,-29 4-80,-23-3-75,2 1-1,0-1 0,-2-1 0,2 0 0,-1 0 0,0 0 0,0 0 0,1-1 1,-2-1-1,2 1 0,-2 0 0,10-5 0,-7 5 115,-8 1-246,0 0 0,1 0-1,-1 0 1,0 0-1,0 0 1,2 0 0,-2-1-1,0 1 1,1 0 0,-1 0-1,0 0 1,0 0-1,1 0 1,-1-2 0,0 2-1,0 0 1,2 0 0,-2 0-1,0-1 1,0 1-1,1 0 1,-1 0 0,0-1-1,0 1 1,0 0 0,0 0-1,0-2 1,1 2-1,-1 0 1,0-1 0,0 1-1,0 0 1,0 0 0,0-1-1,0-1 1,0 1-643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12 443 2056,'-11'8'3007,"11"-10"2475,13-10-916,2-1-5742,-6 5 1301,10-8 279,-2-1-1,33-39 0,-8 1-6,0-2 0,60-117 0,-100 172-386,-1-1 1,0 0-1,1 1 1,-1-1 0,-1 0-1,1 1 1,-1-1-1,2 0 1,-2-1-1,0-2 1,0 6-9,0-2 0,0 2 0,0 0 0,0 0 0,0-1 0,0 1 0,0 0 0,0 0 0,-2 0 0,2-1 0,0 1 1,0 0-1,0 0 0,0 0 0,-1-2 0,1 2 0,0 0 0,0 0 0,0 0 0,-1 0 0,1 0 0,0 0 0,0 0 0,-2 0 0,2-1 0,0 1 0,0 0 0,-1 0 1,-18 4 4,15-1-18,0-2 1,2 2 0,-2-2-1,0 2 1,1-1-1,-1 1 1,1 0 0,1 1-1,-1-2 1,0 2-1,1-1 1,-1 1 0,0-1-1,1 1 1,-2 6-1,1-4 3,0 0 0,2 0-1,-2 0 1,2 0-1,0 0 1,1 1 0,-2-2-1,2 2 1,0 0-1,2 6 1,-2-12 8,0 2 0,0-2 0,1 1 0,-1-1 0,1 0 0,-1 1-1,2-1 1,-2 0 0,1-1 0,0 2 0,1-1 0,-2 0 0,1 1 0,0-1 0,1-1 0,-1 1 0,0 1 0,1-2 0,-1 1 0,0-1 0,1 1 0,-1-1 0,0 2 0,1-2-1,-1 0 1,0 0 0,3 1 0,3 0 17,-2-1 0,2 0-1,0 2 1,11-4 0,-7 0 4,0 0 1,-2-2 0,2 2-1,-2-2 1,0 0 0,2-2 0,-2 2-1,10-9 1,-3 5 24,31-15 0,-47 22-45,0 1-1,0 0 1,1 0-1,-1 0 0,0 0 1,1 0-1,-1-1 1,0 1-1,0 0 0,2 0 1,-2 0-1,0 0 1,1 0-1,-1 0 0,0 0 1,1 0-1,-1 0 1,0 0-1,2 0 1,-2 1-1,0-1 0,0 0 1,1 0-1,-1 0 1,0 0-1,1 0 0,-1 1 1,0-1-1,0 0 1,2 0-1,-2 0 1,0 2-1,0-2 0,0 0 1,1 0-1,-1 1 1,0-1-1,0 0 0,0 0 1,0 1-1,0-1 1,1 0-1,-1 2 0,0-2 1,0 0-1,0 0 1,0 1-1,0-1 1,0 0-1,0 1 0,0-1 1,0 0-1,0 2 1,0-2-1,0 0 0,0 1 1,-1-1-1,1 0 1,0 0-1,0 1 1,0-1-1,0 0 0,0 0 1,-1 2-1,1-2 1,-8 5 216,-7 11-155,-30 27 0,25-26-37,-26 28 1,41-38-23,1 0 1,-1-1-1,1 1 0,0 0 0,0-1 0,1 2 1,-1-1-1,1 1 0,2 0 0,-2-1 1,2 1-1,0 0 0,-1 0 0,2 0 1,0 0-1,0 10 0,0-16 5,2-1 1,-2 2-1,1-2 0,-1 0 0,1 2 1,-1-2-1,2 1 0,-1-1 0,-1 0 0,1 1 1,1-1-1,-1 0 0,0 1 0,1-1 1,-1 0-1,0 1 0,1-1 0,-1 0 1,2-1-1,-2 2 0,0-1 0,1-1 1,0 1-1,0-1 0,-1 2 0,2-2 1,-2 0-1,0 0 0,2 1 0,-2-1 1,1 0-1,0 0 0,0 0 0,0-1 1,0 1-1,2-2 0,4 1 40,0 0 0,0-1-1,0 0 1,0-1 0,-2 0 0,2 1-1,8-8 1,-12 8-22,0 0 0,0 0 0,0-1 0,-1 0 0,1-1 0,-1 2 1,1-2-1,-2 1 0,1-1 0,0 0 0,-1 1 0,1-1 0,0 0 0,-2-1 0,0 1 0,2 0 0,0-9 0,-2 11-613,2-3 1189,-5 4-3695,1-1-3416,0 2 3292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141 133 920,'34'-105'1288,"-29"78"447,-4 26 33,1 2-672,-2-1 1112,0 0-691,0 0-561,0 0-307,2 6-169,8 14-257,-4-6-131,0 1 0,0 0 0,-2 1 0,2-2 0,-4 2 0,1-1 0,2 29 0,-5-24 34,-1 1 0,0-1 0,-2 2 0,-1-2 0,0 0 0,-3 0 0,2 0 0,-16 32 0,-1-11 637,0 0-1,-50 67 0,70-106-714,-26 31 756,27-32-774,0 1 1,-1-1-1,1 0 0,0 1 0,-1-1 1,1-1-1,0 1 0,-1 1 0,1-2 1,-2 1-1,2-1 0,0 1 0,-1-1 1,0 0-1,0 0 0,1 2 0,0-2 1,-2 0-1,2 0 0,-1 0 0,-2-2 1,-1-2-2069,5 3 1228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74 752,'2'-50'2646,"1"35"-1563,-4 15-1008,1-1 0,0 1 0,0 0 0,0-2 0,0 2 0,0 0 1,0-1-1,-2 1 0,2 0 0,0 0 0,0-1 0,0 1 0,-1 0 0,1 0 0,0-2 0,0 2 0,-1 0 0,1 0 1,0 0-1,-2-1 0,2 1 0,0 0 0,-1 0 0,1 0 0,0 0 0,-1 0 0,1 0 0,0 0 0,-2 0 0,2 0 1,0 0-1,-1 0 0,1 0 0,0 0 0,-1 0 0,1 0 0,0 0 0,-2 0 0,2 0 0,0 0 0,-1 0 0,1 0 1,0 1-1,0-1 0,-1 0 0,1 0 0,0 0 0,-2 2 0,2-2 0,0 0 0,0 0 0,0 1 0,-1-1 0,1 0 1,0 1-1,0-1 0,0 0 0,0 0 0,-1 2 0,1-2 0,0 0 0,0 1 0,0-1 0,0 0 0,0 1 0,0-1 0,0 0 1,0 2-1,0-1 0,-3 10 64,-1-1 1,1 1-1,-2 0 1,1-2-1,-1 2 1,-1-2-1,0 0 1,-14 18-1,-27 41 550,-33 83 521,52-106-984,3 3 0,-22 53 0,35-70-139,3-2 0,-1 2-1,2 0 1,-5 61 0,13-87-59,0 0 0,0 1 0,0-1 1,0 0-1,1 2 0,1-2 0,-1 1 0,0-1 0,1 0 0,0-1 1,1 2-1,-2-1 0,2 0 0,0-1 0,1 2 0,-2-2 0,8 6 1,-8-7 1,1 0 0,1-1 0,-1 1 1,1-2-1,0 2 0,-2-2 1,2 2-1,0-2 0,0 1 0,0-1 1,0 0-1,0 1 0,0-2 1,0 1-1,0-1 0,0 0 1,0 1-1,0-2 0,0 1 0,0 0 1,2 0-1,-2-1 0,5-2 1,-4 2-348,17-6 1270,-21 7-1154,-1 0 1,1 0-1,-1-1 0,2 1 0,-2 0 0,1 0 1,-1-2-1,0 2 0,1 0 0,-1 0 0,2-1 0,-2 1 1,1-1-1,-1 1 0,0 0 0,1-2 0,-1 2 1,0-1-1,0 1 0,2-1 0,-2 1 0,0-2 0,0-2-1811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65 112 0,'-13'-20'122,"2"3"366,-13-27 1,10 13 4027,11 32-1563,6 7-87,3 22 946,4-2-5312,18 72 1610,16 153 0,-32-113 251,-11-89 20,8-23-1449,-9-30 135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92 800,'117'-55'1111,"-113"54"-938,0 0 1,-1-1-1,1 1 1,-1 0-1,1-2 0,-2 2 1,1-2-1,0 0 0,5-3 1,2-1 915,-7 6-971,1-1 0,-1 1 0,-1 0 0,1 1 0,0-2 0,1 2 0,-2 0 0,1 0 0,1-1 0,-1 2 0,-1-1 0,1 0 0,1 0 0,-1 2 0,-1-2 0,1 1 0,1 0 0,-1-1 0,-1 2 0,1-1 0,5 4 0,-5-2-34,-1 0 0,2-1 0,-1 1 0,0 1 0,-2-1 0,2 1 0,-1-2 0,0 2 0,0 0 0,0-1 0,-1 1 0,0 0 0,1 0 0,-1 0 0,-1 0 0,3 8 0,-2 21 517,-1-1 0,-1 2-1,-2-1 1,-12 51 0,7-37-147,-2 57-1,10-98-373,-2 2 0,4-1 0,-2 1 0,1-1 0,0-1 0,1 2 0,-1-1 1,7 12-1,-8-18-103,0-1 0,0 0 0,0 0 0,0 0 0,0 0 0,0 1 0,1-1 0,-1 0 0,0 0 0,0 0 0,0 0 0,0 0 0,2 0 0,-2 0 0,0 2 0,0-2 1,0 0-1,0 0 0,1 0 0,-1 0 0,0 0 0,0 0 0,0 0 0,1 0 0,-1 0 0,0 0 0,0 0 0,0 0 0,2 0 0,-2 0 0,0 0 0,0 0 0,0 0 0,1-2 1,-1 2-1,0 0 0,0 0 0,0 0 0,0 0 0,1 0 0,-1 0 0,0 0 0,0-1 0,0 1 0,0 0 0,0 0 0,2 0 0,-2 0 0,0-1 0,0 1 0,0 0 1,0 0-1,0 0 0,0 0 0,0-2 0,0 2 0,0 0 0,0 0 0,0-2-755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 1888,'-1'-1'113,"-1"1"-1,2 0 1,-1 0-1,0 0 0,-1 0 1,1 0-1,0 0 1,-1 0-1,2 0 0,-1 0 1,0 0-1,-1 0 1,1 1-1,0-1 0,1 0 1,-2 2-1,1-2 1,0 0-1,-1 1 0,2-1 1,-1 1-1,0-1 1,1 2-1,-3-1 1,-20 27 1265,17-20-828,-52 59 1642,-2-5 1,-76 61 0,50-44-1102,78-71-1117,-2 0 0,1-2 0,0 2-1,-1-1 1,-11 5 0,14-8-2012,6 3 723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4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45 448,'37'-17'1391,"10"-5"1167,-18 17 3058,-66 6 436,-12 5-4783,-22 3-1209,-201 23 486,215-21-509,1 2 0,-91 34 0,115-30 3,31-17-45,1 1-1,-2-1 1,1 2-1,0-1 1,-1 0-1,2-1 1,-1 2-1,0-1 1,1 0-1,-2 1 1,2-1-1,-1 0 1,1 1-1,-1-1 1,1 0-1,0 1 1,-2-1-1,2 0 1,0 2-1,16 4-11,18 6 17,0-2 0,1-2 0,1 0 0,64 6 0,-67-12 3,-6-2 4,-2 2 1,1 1-1,-1 1 0,47 15 1,-71-19-8,-1-1 0,0 0 1,2 0-1,-2 0 0,0 0 1,0 0-1,1 2 0,-1-2 0,0 0 1,0 0-1,1 0 0,-1 1 1,0-1-1,0 0 0,2 0 0,-2 1 1,0-1-1,0 0 0,0 2 1,0-2-1,0 0 0,1 0 0,-1 1 1,0-1-1,0 0 0,0 1 1,0-1-1,0 0 0,0 2 0,0-2 1,0 1-1,-9 12 23,-21 11 41,29-24-59,-30 18 83,2-2-1,-3-2 0,1-2 0,-1 0 1,-44 10-1,39-13-39,0 3 0,1 1-1,0 2 1,-35 18 0,43-15-8,-1-4 1,-57 24-1,86-38-35,0 0-1,0 0 0,0 0 0,0 0 0,-1 0 0,1 0 1,0 0-1,0 0 0,0 0 0,0 0 0,-1 0 0,1 0 0,0 0 1,0 0-1,0 0 0,0 0 0,0 0 0,-2 0 0,2 0 1,0 0-1,0 1 0,0-1 0,0 0 0,0 0 0,0 0 1,-1 0-1,1 0 0,0 0 0,0 1 0,0-1 0,0 0 1,0 0-1,0 0 0,0 0 0,0 0 0,0 2 0,0-2 0,0 0 1,0 0-1,0 0 0,0 0 0,0 0 0,0 1 0,11 3 51,27 3-53,-34-7 10,62 6 38,116-2-1,-27-22-13,25-2 15,-72 8 80,-107 12-137,-1 0 1,0 0 0,0 0 0,0 0 0,0 0 0,2 0 0,-2 0 0,0 0 0,0 0 0,0-2 0,1 2 0,-1 0 0,0 0-1,0 0 1,0 0 0,0 0 0,0 0 0,1 0 0,-1 0 0,0 0 0,0-1 0,0 1 0,0 0 0,0 0 0,0 0 0,2 0 0,-2 0-1,0-1 1,0 1 0,0 0 0,0 0 0,0 0 0,0-2 0,-2-2-3739,1 3 2218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52 2128,'68'-52'2934,"-68"53"4107,0 5-3523,2 43-3050,0-21-388,1-1 1,-3-1-1,0 1 0,-1 1 1,-2-1-1,-8 27 1,-2-14 26,-2 2 1,-2-2 0,-2-2 0,-30 48-1,42-77-23,2 0-1,-2-1 0,-1 2 0,2-2 0,-2 0 0,0-2 0,0 2 1,-2-1-1,-11 6 0,16-10 13,-1 1 1,0-1-1,0-1 0,0 0 0,-1 0 1,0 0-1,1-1 0,0 0 1,0-1-1,-1 2 0,0-2 0,1 0 1,-1 0-1,0-2 0,1 1 1,-12-2-1,16 2-67,-2 0 1,1 1 0,-1-2-1,1 1 1,1 0-1,-1-1 1,0 1-1,-1-2 1,2 2 0,-1-2-1,0 2 1,2-2-1,-2 1 1,1 0 0,-1 0-1,2-1 1,-2 0-1,2 1 1,-1-1-1,1-1 1,0 1 0,-1 1-1,1-1 1,0-1-1,-1 1 1,2-1-1,-1 2 1,1-1 0,0-1-1,0-5 1,0 2-30,1-1 0,1 1 0,-1-1 0,0 2 1,2-1-1,0-1 0,-1 1 0,1 1 0,1-1 0,0 2 0,0-2 1,9-10-1,6-3-24,1 0 0,1 1 0,2 0 0,0 3 0,-1 0 0,2 2 0,2-1 0,-1 3 0,0 0 0,38-11 0,-52 17 2,-9 2-1078,-3 0-3492,0 2 3003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3617,'15'-166'5185,"-18"140"1424,3 4-4400,3 2-521,-6 2-744,6 8-352,1 4-432,-2 5-128,4 6-488,-6-5-600,0 0 648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82 2745,'-9'3'2704,"9"-3"4690,-4-1-4890,4-1-679,0 0-569,5-1-328,23-8-528,43-17-192,-39 16-152,3 0-24,-3 6-8,-6 2-16,-7 2-520,-4 1-584,-11 1-2169,-4 5 1857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0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4049,'5'0'5345,"-5"-4"-1128,18 3-2225,-8-5-543,1-6-489,21 8-296,5 4-416,6-1-72,5 2-88,-11-3-8,-13-9 8,-2 0-8,-9 5-656,-8-5-880,-1 14 928</inkml:trace>
  <inkml:trace contextRef="#ctx0" brushRef="#br0" timeOffset="1">588 0 4129,'-5'55'11782,"-7"5"-8329,-22 65-4286,26-100 1834,-18 58-693,12-47-89,4 1-1,0 2 0,-6 41 1,10-65 132,6-15-361,0 0-1,0 0 1,0 0 0,0 0-1,0 0 1,0 0-1,-2 0 1,2 0-1,0 0 1,0 0-1,0 1 1,0-1 0,0 0-1,0 0 1,0 0-1,-1 0 1,1 0-1,0 0 1,0 0-1,0 0 1,0 0 0,0 0-1,0 0 1,0 0-1,-1 0 1,1 0-1,0-1 1,0 1-1,0 0 1,0 0-1,0 0 1,0 0 0,0 0-1,-2 0 1,2 0-1,0 0 1,0 0-1,0 0 1,0 0-1,0 0 1,0-2 0,0 2-1,0 0 1,0 0-1,0 0 1,0 0-1,0 0 1,0 0-1,0 0 1,0-1 0,-1 1-1,1 0 1,0 0-1,0 0 1,0 0-1,0 0 1,0 0-1,0 0 1,1-1 0,-1 1-1,0 0 1,0 0-1,0 0 1,0 0-1,0 0 1,0 0-1,0-2 1,0 1-141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71 2168,'-5'-2'1011,"-11"0"1977,5 2 3850,10 0-5877,1 0-195,17 0 564,191-14 361,-129 5-1199,84-22 0,-145 27-361,1 2 0,0 0-1,26 2 1,-40 0-75,-3 0-32,-2 0 1,0 0-1,0 0 0,0 0 0,1 0 0,-1 0 0,0 0 1,0 0-1,1 0 0,-1 0 0,0 0 0,0 0 1,0 0-1,2 0 0,-2 0 0,0 0 0,0 0 1,0 0-1,1 0 0,-1 0 0,0-1 0,0 1 1,0 0-1,1 0 0,-1 0 0,0 0 0,0 0 1,0 0-1,0-1 0,0 1 0,2 0 0,-2 0 1,0 0-1,0-2 0,-3 1-1460,-5 4-6741,-4 2 4644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0 1800,'-97'29'1829,"95"-29"-1615,1 0 1,0 2 0,-1-2-1,1 0 1,0 0-1,-1 0 1,1 0-1,0 0 1,1 0 0,-2 0-1,1 0 1,0 0-1,-1-2 1,1 2-1,0 0 1,-1 0 0,1-1-1,1 1 1,-1-1-1,-1 1 1,1-2 0,1 2-1,-1-1 1,-1 1-1,1-1 1,1-1-1,-1 2 1,1-1 0,-3-2-1,3 3-119,0 0 0,0 0-1,0-1 1,0 1 0,0 0 0,0 0-1,0 0 1,0 0 0,0-1 0,0 1-1,-1 0 1,1 0 0,0 0 0,0 0-1,0 0 1,0 0 0,0-2-1,-2 2 1,2 0 0,0 0 0,0 0-1,0 0 1,0 0 0,0 0 0,-1 0-1,1 0 1,0 0 0,0 0 0,0 0-1,-1 0 1,1 0 0,0 0 0,0 0-1,0 0 1,0 0 0,-2 0-1,2 0 1,0 0 0,0 0 0,0 0-1,0 0 1,-1 0 0,1 0 0,0 0-1,0 0 1,0 0 0,0 0 0,-1 2-1,1-2 1,0 0 0,0 0 0,0 0-1,-2 2-82,1 0 0,0-1 0,1 2 0,-2-2 0,1 0-1,1 2 1,-1-2 0,1 2 0,0-2 0,-2 2 0,2 0 0,0 1 0,-4 16 19,-16 102 74,12-63 21,-24 93 0,28-143 25,0 1 1,0-2-1,0 0 0,-1 0 1,0 0-1,-1 0 0,1 0 1,-2-2-1,1 1 1,-1 0-1,0-1 0,-1 1 1,2-2-1,-2 1 0,0-1 1,-2-1-1,2 0 0,0 0 1,-1 0-1,-15 3 0,8-2 33,0-2 0,0-1-1,0 1 1,-1-2-1,1 1 1,0-2-1,0-2 1,-2 1-1,2 0 1,0-3 0,-18-4-1,30 6-153,1 2-1,0-1 1,1 0 0,-2-1-1,1 1 1,0 0 0,1-1-1,-1 1 1,0-2 0,1 2-1,-1-2 1,2 2 0,-2-2-1,0 1 1,2-1-1,0 0 1,-5-3 0,5 2-17,0 0 0,-1 0 0,2-2 1,-1 2-1,1 0 0,0 0 0,0 0 1,0 0-1,0 0 0,0 0 0,1 0 0,1-6 1,7-10 164,-9 18-272,0 2 1,1-1-1,-1 1 0,0 0 1,2-1-1,-2 1 0,0 0 1,1-2-1,-1 2 0,0 0 1,1 0-1,-1-1 0,2 1 1,-2 0-1,1 0 0,-1 0 1,0 0-1,1 0 0,-1-1 1,2 1-1,-2 0 0,1 0 1,-1 0-1,1 0 0,-1 0 1,2 0-1,-2 0 0,1 1 1,0-1-834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289 172 2345,'39'-52'1683,"-36"49"-1058,-2-1 1,2 1 0,-2 1-1,2-2 1,-2 1 0,0-1 0,1 1-1,-1-1 1,0 0 0,-1 2 0,2-2-1,-2 0 1,0 0 0,1-4 0,-1 8-573,0-2 1,0 2 0,0 0 0,0 0 0,0-1 0,0 1 0,0 0 0,0-1 0,0 1-1,-1 0 1,1 0 0,0-2 0,0 2 0,0 0 0,0-1 0,0 1 0,-2 0 0,2 0-1,0 0 1,0-1 0,0 1 0,-1 0 0,1 0 0,0 0 0,0-2 0,0 2 0,-1 0-1,1 0 1,0 0 0,-2 0 0,2 0 0,0 0 0,0-1 0,-1 1 0,1 0 0,0 0-1,-1 0 1,1 0 0,0 0 0,-2 0 0,2 1-19,-1-1 1,0 0-1,-1 0 1,2 2-1,-1-2 1,1 1-1,-1-1 0,-1 0 1,2 1-1,-1-1 1,1 2-1,-1-1 1,1-1-1,-2 1 1,2-1-1,0 2 0,-1 0 1,-12 28 63,1 0 0,1 2 0,2-1 0,-6 48 0,11-65-67,-120 489 520,95-410-287,-49 133 1985,68-208-1722,10-18-513,0 0 0,0 0 1,0 0-1,0 0 1,-2 0-1,2 2 0,0-2 1,0 0-1,0 0 0,0 0 1,0 0-1,0 0 0,0 0 1,-1 0-1,1 0 0,0 0 1,0 0-1,0 0 1,0 0-1,0 0 0,0 0 1,-1 0-1,1 0 0,0 0 1,0 0-1,0 0 0,0 0 1,0 0-1,0 0 0,-2 0 1,2 0-1,0 0 1,0 0-1,0 0 0,0 0 1,0 0-1,0-2 0,0 2 1,-1 0-1,1 0 0,0 0 1,0 0-1,0 0 0,0 0 1,0 0-1,0-1 1,-7-30 907,6 26-950,-2-19 114,2 0 1,1 1 0,1-1 0,2 0-1,8-44 1,3 11-42,28-67 0,44-81-20,-8 26-29,-66 148-10,1-1 0,3 2-1,0 0 1,40-55 0,-47 74 0,1 1 1,-1-1 0,0 2-1,2-1 1,0 1-1,1 1 1,-2 0-1,2 1 1,2-1-1,-2 3 1,1-2-1,-1 2 1,1 1-1,27-7 1,-33 11 1,0-1 1,-2 1 0,2 0-1,-1 0 1,1 0 0,0 1-1,-1-1 1,1 2-1,0-1 1,-2 2 0,2-2-1,-1 2 1,6 2-1,-9-2 7,1-2 0,-1 2 0,-1-2 0,2 2 0,-1-1 0,0 1 0,-1 0 0,1-1 0,-2 1 0,2 0 0,0-1 0,-2 2 0,0-1 0,2 1 0,-2-1 0,1 1-1,-1 0 1,0-2 0,-1 2 0,2 0 0,-2-1 0,1 1 0,-1 0 0,0 7 0,-1-5 2,-1 1 0,1 0-1,0-1 1,-2 1 0,2 0 0,-2-1-1,0 1 1,-1-2 0,-6 13 0,-5 3 0,-22 24 0,31-39 1,-20 24-1,-4 0-1,-47 39 1,57-54 4,1-2 0,-1 0-1,-1-1 1,0-1 0,-38 14 0,51-22 8,-1-2 1,1 2-1,0-2 0,-18 2 0,24-3-4,-1 0 0,2 0 1,-2 0-1,0-1 0,1 1 1,-1 0-1,0-2 0,1 2 1,-1-1-1,0 1 0,1-1 1,0-1-1,0 1 0,-1 0 1,2-1-1,-2 1 0,2 0 1,-5-5-1,6 6-4,0-1 0,-1 1 0,1-1 0,0-1 0,0 2 0,0-1-1,0 1 1,0-1 0,0-1 0,0 2 0,0-1 0,0 1 0,0-1 0,1-1 0,-1 2 0,0-1-1,0 1 1,0-1 0,2 1 0,-2-2 0,0 2 0,1-1 0,-1 1 0,1-1 0,17-23-25,-10 16 2,-7 6 19,-1 1 0,1 0-1,1-1 1,-1 1 0,0 1 0,1-1-1,-1-1 1,0 2 0,1-1-1,-1 1 1,0-1 0,1 1 0,-1-2-1,2 2 1,-2 0 0,0-1 0,3 1-1,2 0-3,-1 0 0,0 0-1,1 0 1,-1 0 0,6 3-1,7 1-23,34 12 0,-50-16 29,10 5-10,0 0 0,0 1 0,-2 0 0,22 14 0,-26-14 8,-1-2-1,0 1 0,1-1 0,-1 1 0,-1 2 0,1-2 0,-1 1 0,0 0 1,6 12-1,-9-16 5,0 2 1,-1-1 0,2 0-1,-2-1 1,0 1-1,1 0 1,-1-1 0,0 1-1,0 1 1,-1-1-1,1-1 1,0 1 0,-2 0-1,2-1 1,-1 1-1,-2 5 1,1-3 6,-1 1 1,-1-1-1,1 0 0,-1-1 1,0 2-1,0-1 0,-6 4 1,-4 2 23,1 0 1,0-2-1,-2 0 0,-29 14 1,36-19 13,0-1-1,-1-1 1,1 1 0,-2 0 0,2-2-1,-1 0 1,0 1 0,1-2 0,-2 0-1,1 0 1,0 0 0,-9-3 0,6 0 5,0 1 0,0-2 0,2 0 0,-2-2 0,1 1 0,0 0 0,1-2 1,-14-9-1,22 16-63,2 0 1,0 0 0,0-1-1,-1 1 1,1 0 0,0 0-1,-1 0 1,1-2 0,0 2 0,0 0-1,-2-1 1,2 1 0,0 0-1,0 0 1,0-1 0,0 1-1,-1 0 1,1-2 0,0 2-1,0 0 1,0-1 0,0 1-1,0 0 1,0-1 0,0 1-1,0-2 1,0 2 0,0 0-1,0-1 1,0-4-1961,0 5 1220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41 1360,'-60'30'1237,"57"-28"-737,-1 0 0,1-2 0,-1 1 1,0 0-1,3 1 0,-3-2 1,0 1-1,0-1 0,0 0 0,1 1 1,1-1-1,-2 0 0,0-1 1,1 1-1,-1 0 0,-5-3 0,6 3-41,2-1 0,-2 1 0,0-1-1,-1 1 1,2 0 0,-1 0 0,2 0-1,-2 0 1,0 0 0,-1 1 0,2-1-1,-1 1 1,2-1 0,-6 3 0,7-3-423,0 0 1,0 0-1,0 0 1,0 0-1,0 0 1,0 0-1,0 0 1,0 1 0,0-1-1,0 0 1,0 0-1,0 0 1,0 0-1,0 0 1,0 0 0,1 0-1,-1 0 1,0 0-1,0 0 1,0 0-1,0 0 1,0 0 0,0 0-1,0 0 1,0 0-1,0 0 1,0 0-1,0 0 1,0 0 0,0 0-1,0 0 1,0 0-1,0 0 1,0 0-1,0 0 1,-1 0 0,1 0-1,0 0 1,0 0-1,0 0 1,0 2-1,0-2 1,0 0 0,0 0-1,0 0 1,0 0-1,0 0 1,20 0-230,-4 1 348,43-2-76,-2-3 0,72-11-1,33-5 0,202-4 0,-362 24-75,16 0 89,-1-1 0,22-5 0,-39 6-138,1 0 1,-1 0-1,0 0 0,0 0 0,0 0 1,0 0-1,0-1 0,0 1 1,0 0-1,1 0 0,-1-1 0,0 1 1,0 0-1,0-2 0,0 2 1,0 0-1,2 0 0,-2-1 0,0 1 1,0 0-1,0 0 0,0 0 1,0 0-1,0-1 0,0 1 1,0 0-1,0-2 0,0 2 0,0 0 1,-2 0-1,2-1 0,0 1 1,0 0-1,0-1 0,0 1 0,0 0 1,-1 0-1,1 0 0,0 0 1,0 0-1,0 0 0,0-2 0,0 2 1,0 0-1,0 0 0,-1-1 1,-1 1-854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40 3233,'116'-28'2520,"-113"28"-2125,-2-1-1,2 1 1,0 0-1,-2-2 1,2 1-1,-1 1 0,0-1 1,0-1-1,0 1 1,0 1-1,2-4 1,-4 4-250,0 0 1,0 0-1,-1 0 1,1 0-1,0 0 1,0 0-1,0 0 1,-1 0 0,1 0-1,0 0 1,0 0-1,0 0 1,-2 0-1,2 0 1,0 0-1,0 1 1,0-1-1,0 0 1,-1 0-1,1 0 1,0 0-1,0 0 1,0 0-1,0 2 1,-1-2-1,1 0 1,0 0-1,0 0 1,0 0 0,0 0-1,0 1 1,0-1-1,0 0 1,0 0-1,0 0 1,0 1-1,-2-1 1,-58 174 1141,-60 148-591,118-316-666,-5 10 117,-1 1 0,-12 18 1,19-33-47,-2 2 0,0-1 0,1 1 1,-1-1-1,0-1 0,-1 2 1,2-1-1,-2 0 0,1-1 0,-1 0 1,0 0-1,0 0 0,0 0 1,-5 2-1,7-4-31,1 0 1,-2 2-1,2-2 0,0 0 1,-1 0-1,0 0 0,0 0 1,1 0-1,0 0 0,-1 0 1,0 0-1,0-2 0,1 2 1,0 0-1,-1-1 0,0 1 1,0-1-1,1 1 0,0-2 1,-1 2-1,1-1 0,-2-2 1,1 1 4,0-1-1,0 2 1,0-2 0,0 0 0,0 1 0,1-2 0,0 1 0,-1 0 0,1 1 0,-2-8-1,2 2-13,0 0-1,-1-1 1,2 1-1,-1 0 0,1-1 1,1 1-1,2-16 1,1 10-55,0 0-1,1 0 1,1 1 0,0 1 0,1-1 0,1 1 0,0 0 0,0 0 0,1 1 0,1 0 0,0 1 0,18-17 0,-5 11-23,0-1 0,1 2 0,1 2 0,0-1 0,41-14 1,-65 28-81,22-10-32,-23 10-21,0 0 0,1 0 1,-1 0-1,0 0 0,1 0 0,-1 0 0,0 0 0,2-2 1,-2 2-1,0 0 0,1 0 0,-1 0 0,0 0 0,0-1 0,1 1 1,-1 0-1,0 0 0,0-1 0,0 1 0,2 0 0,-2 0 1,0-2-1,0 2 0,0 0 0,0-1 0,0 1 0,1 0 1,-1-1-1,0 1 0,0 0 0,0-2 0,0 2 0,0 0 1,0-1-1,0 1 0,0 0 0,0-1 0,0 1 0,-1 0 0,1-2 1,0 2-1,-7-4-2052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56 4953,'-11'-23'7138,"6"11"-3930,5 2-1159,0 8-665,-2-3-320,1 4-632,-2-2-200,2 3-400,0 0-584,-2 0 488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59 227 440,'-12'-47'1036,"5"39"8030,-8 4-5721,3 0-724,11 3-2421,0 1 0,-1-2 1,2 1-1,-1 0 1,0-1-1,-1 1 0,2 0 1,-1-1-1,1 1 1,-1 0-1,1-1 0,-2 1 1,2 0-1,-1-5 1,2 4-205,-1-2 0,0 1 0,0-1 1,2 1-1,-1-1 0,-1 2 1,1-2-1,3-4 0,0-3 23,2 0 1,-1 1-1,14-18 0,-17 24-13,1 0 0,0 1 1,1-1-1,-2 1 0,2 1 0,0-1 0,0-1 0,0 3 0,0-2 0,0 0 0,0 2 0,0-2 1,0 2-1,2 0 0,6-2 0,2 0-9,1 3 0,1-1 0,0 2 0,-1-1 0,1 3 0,-2-2 0,1 3 0,0-1 0,-1 2 0,26 10 0,-37-14 3,0 1 1,1-1 0,-2 2 0,1-2 0,0 0 0,-2 2 0,2 0-1,-1-2 1,1 2 0,-2-1 0,2 1 0,-2 0 0,2-1 0,0 4-1,-3-5 6,1 2 0,-1-2 0,0 0 0,1 2 0,-1-2 0,0 1 0,0 0-1,0 0 1,0-1 0,0 2 0,0-2 0,-1 0 0,1 2 0,0-2 0,-1 1-1,1-1 1,-2 2 0,2-2 0,-1 0 0,1 1 0,-1-1 0,-1 0 0,1 1-1,0-1 1,1 0 0,-2 1 0,-2 2 0,-8 6 39,-1 1 0,0-2 0,-1 1 1,1-1-1,-2-1 0,1 0 0,-24 8 0,34-15-38,0 1 0,-1-1-1,1 2 1,0-2-1,0 2 1,-5 3 0,7-4-5,1-1 1,0 2-1,-1-2 0,1 0 1,0 1-1,-1 0 1,2 0-1,-1 0 1,0 0-1,1 0 0,-2 0 1,2 0-1,0 0 1,-1 0-1,1 4 1,0-5-1,-1 0 1,1 1 0,0-1 0,-2 0 0,2 1 0,-1-1-1,1-1 1,-1 1 0,-1 1 0,2-1 0,-1 0 0,0-1-1,-1 2 1,2-1 0,-4 0 0,-8 11-2,-45 58 6,54-65-6,-1-1-1,2 1 1,-1-1 0,0 2 0,1-1-1,-1-1 1,2 1 0,-3 11-1,-3 4 33,56-49 1446,-27 12-1381,-16 11-69,0 1 0,0 0 0,2 1 0,-1-2 0,0 2 0,10-2 0,-9 2-11,1 0-1,-1 0 1,2 1-1,8-1 1,-14 4-18,-1-1-1,1 1 1,-1 0 0,-1 0 0,2 0 0,-1 0 0,1 1 0,-1-1 0,-1 1 0,2-1 0,-1 2 0,0-1 0,1 0 0,-2 1 0,1-1 0,5 3 0,0 4-4,0 0-1,0 0 1,0 0 0,9 13 0,-11-13 19,-1 0 0,0-1 1,2 0-1,0-1 0,-1 1 0,1-2 0,0 2 1,10 4-1,-14-10 42,-1 0 1,1-1 0,-2 2-1,2-2 1,0 0-1,-1 1 1,1-1-1,0 0 1,-1 0 0,1 0-1,0 0 1,-1-1-1,1 1 1,-2 0-1,2-2 1,0 2 0,-1-1-1,1 0 1,0 1-1,-2-2 1,2 1 0,-1 0-1,0-1 1,3-2-1,6-5 174,-2 0 0,0-1 0,14-15 0,-10 10-150,-3 5-13,0-1-10,0-1-1,11-17 0,-25 27-1023,0 5-7283,1 6 4654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2681,'-37'0'4006,"2"-2"4468,118 6-2867,17-1-5293,-58-4 4,117-9 381,-140 9-630,-2-3-1,2 1 1,-2-2-1,0 0 0,1-1 1,22-11-1,-18 2 473,-15 9-1102,-11 3-3529,3 3 2706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248 185 2264,'-37'-132'1928,"30"95"748,6 25 1273,-7 9 921,2 28-3689,-35 130-62,26-102-790,-13 49 201,11-34 258,-3 0-1,-36 80 1,53-143-804,-2 8 563,5-14-574,0 1 0,0 0 0,0 0 1,0 0-1,0 0 0,0 0 1,0 0-1,0 0 0,-1 0 0,1 0 1,0 0-1,0 0 0,0 0 0,0 0 1,0 0-1,0 0 0,0 0 0,0-1 1,0 1-1,0 0 0,0 0 0,0 0 1,0 0-1,0 0 0,-2 0 0,2 0 1,0 0-1,0 0 0,0 0 0,0 0 1,0 0-1,0 0 0,0 0 0,0 0 1,0 0-1,0 0 0,0 0 1,0 0-1,0 0 0,-1 0 0,1 0 1,0 0-1,0 1 0,0-4-500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0 408 2200,'35'121'1461,"-34"-114"-1001,0-2 0,1 2 0,-2-1 0,1 0 0,-1 8 0,0-12-306,0-2 1,-1 0-1,1 1 0,0-1 1,0 1-1,0-1 0,1 2 1,-1-2-1,0 0 0,0 1 1,0-1-1,0 1 0,0-1 1,0 2-1,1-2 1,-1 0-1,0 1 0,0-1 1,0 0-1,2 1 0,-2-1 1,0 0-1,1 2 0,-1-2 1,0 0-1,1 1 0,-1-1 1,0 0-1,2 0 0,-2 1 1,1-1-1,-1 0 0,1 0 1,-1 0-1,0 0 0,2 0 1,-2 0-1,1 0 0,0 2 1,1-2 101,0 0 0,1 1 0,0-1 0,-1 0 0,0 0 0,0 0 0,1 0 0,0-1 0,-1 1-1,0 0 1,0-2 0,1 2 0,-2-1 0,2 0 0,0 1 0,-2-2 0,6-2 0,38-26 1300,-37 24-1210,7-4-154,-1-2-1,0 0 0,-1-2 1,0 1-1,-1 0 1,0-2-1,-1 0 1,-2 1-1,2-2 0,9-24 1,59-212 249,-74 236-427,-2 5-3,-1 0 1,0 1 0,0-13 0,-2 20-11,2 2 0,-2-2 0,-2 1 0,2-1 1,0 2-1,0-2 0,0 0 0,-1 2 0,1-2 0,-1 1 0,-1 0 0,2 0 0,-1 0 1,0 0-1,-1 0 0,1 0 0,0 0 0,-1 1 0,1-2 0,-3 1 0,3 0-6,1 2 0,-2 0 0,1-1 1,0 1-1,-1 0 0,1 0 0,0 0 0,-1 0 0,1 0 0,0 0 0,-1 0 0,1 0 0,0 0 0,-1 0 0,1 0 0,0 0 0,-1 1 0,1-1 0,0 0 1,-1 2-1,1-2 0,0 1 0,1-1 0,-2 1 0,1-1 0,0 2 0,-1-1 0,2-1 0,-1 1 0,-2 2 0,-1 2-12,0-1 0,0 2 0,0-1 0,0 0 1,-2 6-1,0 0 2,1-2 1,1 2 0,0-1 0,-4 21-1,8-28 14,0-1 0,-1 1 0,1-2-1,0 2 1,0 0 0,0-1 0,0 1-1,0 0 1,0-2 0,1 2-1,-1-1 1,0 1 0,1-2 0,1 2-1,-2 0 1,1-1 0,0 0 0,1 0-1,-1 0 1,0 0 0,1 0-1,-1 0 1,0 0 0,2-1 0,-2 0-1,2 2 1,-2-2 0,5 2 0,-2 0 5,1-1 0,0 0 1,1-1-1,-2 0 1,1 1-1,0-1 1,1 0-1,-1-1 0,0 0 1,1 2-1,-1-4 1,0 2-1,1 0 1,-1-1-1,10-2 0,2-3 30,-1 0 0,0-2 0,23-12 0,-5 2 33,-16 6-18,-18 12-47,0 0-1,-2 0 1,2 0 0,0 0-1,0 0 1,0 0 0,0 0 0,-1 0-1,1 0 1,0 0 0,0 0 0,0 0-1,-1 0 1,1 0 0,0 0-1,0 0 1,0 0 0,0 0 0,-2 0-1,2 0 1,0-2 0,0 2-1,0 0 1,0 0 0,0 0 0,0 0-1,-1 0 1,1 0 0,0 0 0,0-1-1,0 1 1,0 0 0,0 0-1,0 0 1,0 0 0,0-1 0,0 1-1,-1 0 1,1 0 0,0 0-1,0 0 1,0-2 0,0 2 0,0 0-1,0 0 1,0 0 0,0 0-1,0-1 1,0 1 0,0 0 0,1 0-1,-1 0 1,0 0 0,0-1 0,0 1-1,0 0 1,0 0 0,0 0-1,0 0 1,0 0 0,0-2 0,1 2-1,-2 0 0,0 0 0,-1 0-1,1 2 1,0-2 0,-1 0-1,1 1 1,1-1 0,-1 0-1,-1 1 1,1-1 0,0 2-1,-1-1 1,-6 4 0,6-3-1,-2-1 0,0 2 0,0-1 0,0 1 0,0 0 0,1-1 0,-6 5 0,2 0 0,-1 1-2,0-2 0,0 2 0,1 2 0,1-2 0,-1 1 0,0 0 1,2 1-1,0-1 0,-5 12 0,-6 30-26,3 0 0,-8 57 0,18-94 30,-5 49-7,7-58 10,1-1-1,0 0 1,1 0 0,-1 0-1,0 2 1,1-2 0,1 0 0,-2 0-1,1 0 1,2 0 0,1 5-1,-3-8 11,0 1 0,-1-1 0,2 0 0,-1 1 0,0-1 0,1-1 0,-1 1 0,0 1 0,1-2 0,-1 1 0,2-1 0,-2 1 0,0-1-1,1 2 1,-1-2 0,0 0 0,2 1 0,-2-1 0,1 0 0,-1 0 0,2 0 0,-2 0 0,0 0 0,1 0 0,3-1 0,2-1 95,1 0-1,-2 0 1,1 0 0,9-6 0,7-3 70,-1 0 0,0-1-1,-1-1 1,-1-2 0,0 1 0,-1-2 0,22-24 0,-41 40-166,1-2 0,-1 2 0,0 0 0,0 0 0,0-1 0,0 1 0,2 0-1,-2 0 1,0-1 0,0 1 0,0 0 0,0-2 0,0 2 0,0 0 0,0-1 0,0 1 0,0 0 0,0 0 0,0-1 0,0 1 0,0 0 0,0-2 0,0 2 0,0 0 0,0-1 0,0 1 0,0 0 0,0 0 0,-2-1 0,1-2 512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1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3489,'25'-37'984,"2"-6"313,-6-1 2614,-19 43-3700,-2 1 0,0-1 0,0-1 0,1 1 0,-1 0 1,1-1-1,-1 2 0,2-1 0,-2 0 0,1 1 0,0-2 1,-1 1-1,2 1 0,-1-1 0,-1 1 0,1-2 0,1 2 0,0-1 1,-2 1-141,2 0 0,-2 0 0,0 0 1,1 0-1,-1 0 0,1 0 1,-1 0-1,2 0 0,-2 0 0,1 1 1,-1-1-1,0 0 0,1 0 1,-1 0-1,0 2 0,2-2 0,-2 0 1,0 1-1,1-1 0,-1 0 1,0 1-1,1-1 0,-1 0 0,2 3 1,0 1 21,1 1 1,0 2-1,-2-2 1,2 1-1,1 10 0,0 13 3,-3 0 0,0 1-1,-1-1 1,-6 55 0,-1 33 88,24 101 487,-13-189-392,0-13-91,-4-13-143,2-1 0,-2 1 0,1 0 0,-1-2 0,1 2 0,-1-1 0,0 1 0,0 2 0,0-5-90,0 0-1,0 0 1,0 0-1,0 0 1,0 0-1,-1 0 1,1 0-1,0 0 1,0 0-1,0 0 1,0 0-1,0 0 1,0 0-1,0 0 1,0 0-1,0 0 1,0 0-1,0 0 1,0 0-1,0 0 1,0 0-1,0 0 1,0 0-1,-1 0 1,1 0-1,0 0 1,0 0-1,0 0 1,0 0-1,0 0 1,0 0-1,0 0 1,0 0-1,0 0 1,0 0-1,0 0 1,0 0-1,0 0 1,0 0-1,0 0 1,0 0-1,0 0 1,0 2-1,0-2 1,0 0-1,0 0 1,0 0-1,0 0 1,0 0-1,0 0 1,-2 0-777,2-3-418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29 3137,'-8'-8'1606,"-14"-11"5186,21 19-6628,0-1-1,-1 1 0,1 0 1,0 0-1,-1 0 0,2 0 1,-1 0-1,0 0 0,-1 0 1,1 0-1,0 0 0,-1 0 1,1 0-1,0 0 0,-1 1 1,1-1-1,0 0 0,1 2 1,-2-2-1,1 1 0,-2 0 1,-9 7 178,2 0 0,-1 0 0,0 2 1,2-1-1,-2 2 0,-7 10 1,-46 74 266,9-14-196,-38 20 167,15-18 108,56-64-361,8-15-280,14-4-64,0 0 0,0 0 0,0 0 0,0 0 0,-1 0 0,1 0 0,0 0 0,0-2 0,0 2-1,0 0 1,-1 0 0,1 0 0,0 0 0,0 0 0,0 0 0,0 0 0,-2 0 0,2-1 0,0 1-1,0 0 1,0 0 0,0 0 0,0 0 0,0 0 0,0-1 0,0 1 0,0 0 0,-1 0 0,1 0 0,0-2-1,0 2 1,0 0 0,0 0 0,0 0 0,0 0 0,0-1 0,0 1 0,0 0 0,0 0-1,0-1-371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24 120,'2'-2'632,"-2"2"1,1-1-1,-1 0 1,1-1-1,-1 1 0,0 0 1,2-1-1,-2 2 0,0-1 1,0 0-1,1-1 1,-1 1-1,0 0 0,0-1 1,0-2-1,-1 4 55,-1 0 1,1 0-1,0-1 1,-1 1-1,2 0 0,-1 0 1,0 0-1,-1 0 0,1 0 1,0 0-1,-1 0 1,1 0-1,0 0 0,-2 1 1,-20 1-3467,-47-1 2865,-140 11 79,180-8-148,-1 0 0,-1 3 0,3 1 0,-50 17 1,58-12-16,18-11-6,0-1-1,2 2 1,-2-2-1,1 0 1,-2 1-1,1-1 1,0 0 0,-3 1-1,206 54 4,-71-22 40,48 14 57,-178-48-49,0 0 0,-2 0 1,2 0-1,-2 2 0,2-2 1,-1 0-1,0 1 0,0-1 1,1 1-1,-4 1 0,-13 6-13,-52 16-5,-290 116 78,353-138-104,0 2 0,-1 0 0,2 0 0,-1 0 1,0 2-1,2-1 0,-2 0 0,2 1 0,0-1 0,-10 14 0,14-18 9,-1-1-2,2 0 8,-1 0-4,5 1 600,20 6-443,1-2 0,1-1 0,32 2 0,173-10 140,-135 0-233,-76 4-23,0-2-1,0 1 0,0-2 0,0-1 0,0 0 0,36-13 0,-43 10 168,-11 6-4622,-4 1 2974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2505,'-32'33'1537,"31"-30"-922,-2 0 1,2-2-1,-2 2 0,2-1 0,-1 1 1,1 0-1,-3 5 0,3-4-354,1-2-1,-2 2 0,2 0 1,-1 0-1,1 0 0,0 7 1,0 2 313,-4 34-48,-3-2-1,-1 1 0,-2-1 1,-4 0-1,-28 71 1,35-98-198,-1-2 1,-16 24-1,20-35-133,0 2-1,0-2 1,0 0-1,-1-1 1,1 2 0,-2-1-1,1-1 1,0 0-1,-13 7 1,17-11-136,1 1 0,-1-1 0,-1 0 1,1 1-1,0-1 0,-1 0 0,1 0 0,0 2 0,-1-2 0,1 0 0,0 0 1,-1 0-1,1 0 0,0 0 0,-1-2 0,1 2 0,0 0 0,-1 0 0,1-1 1,0 1-1,1 0 0,-2-1 0,1 1 0,-2-3 0,1 2 5,0-2-1,0 2 1,0-2 0,0 0-1,0 2 1,1-2 0,-2 1-1,2-1 1,0 0-1,-2-3 1,0-2-17,1 0 0,0 0 0,1 0 1,0 0-1,-1 0 0,1 0 0,1-10 0,1 12-40,-1 0-1,2 0 1,-1 0 0,2 0-1,-2 0 1,2 1-1,-1 0 1,1-1 0,0 1-1,5-7 1,2-1-50,2-1 0,15-14 0,-3 4-326,3 3-3243,-19 14 2204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48 1200,'-48'0'2214,"24"1"902,1-1 6123,22 0-9033,5 2-39,13 0-115,2 2 0,-2-1 0,1-2 0,0 2 0,1-3 0,33-3 0,-32 2-21,100-2 95,152-7 80,-72-13 38,-87 7 127,-67 8 21,-46 8-878,0 0-503,-3 0 423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64 3681,'-6'-17'2960,"5"5"569,-3 0-1256,7 1-713,-3 3-304,0 5-752,5 2-248,-5 1-248,0 0-192,0 0-1688,0 1 1336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75 2665,'-11'1'2288,"6"-4"3721,9 1-4024,-4 0-489,0 1-424,13-4-360,22-7-447,45-16-121,-48 17-80,-4 4 0,-8 2-497,-3 5-879,-6 0 824</inkml:trace>
  <inkml:trace contextRef="#ctx0" brushRef="#br0" timeOffset="1">11 233 2561,'-8'-2'1760,"5"-2"64,6-2 1641,-3 5-1008,0 0-673,36-5-928,49-4-344,-44 3-336,-1 0-56,-5-1-376,-7 0-1056,-11 3 904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3193,'0'0'2248,"-5"4"1201,-2 9-1081,2 21-1087,-6 4-49,-6 17-224,-1 5-272,-2 0-360,6 0-64,0-11-95,5-6-41,1-14-48,3-6-24,3-12 32,1-2 136,1-10-1265,3-6 809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187 109 1592,'-6'-3'516,"2"-1"-1,-1 2 0,1-2 0,0 0 0,-5-7 1,9 11-409,0 0 0,0 0 0,-2 0 1,2 0-1,0-1 0,0 1 1,0 0-1,0 0 0,0 0 0,0 0 1,0-2-1,0 2 0,0 0 0,0 0 1,0 0-1,0-1 0,0 1 0,0 0 1,0 0-1,0 0 0,0 0 1,0-1-1,2 1 0,-2 0 0,0 0 1,0 0-1,0 0 0,0 0 0,0-2 1,0 2-1,0 0 0,0 0 0,1 0 1,-1 0-1,0 0 0,0 0 1,0-1-1,15-6 1870,17-1-650,-30 7-1066,40-6 667,-1 2-1,82 0 1,-79 5-638,0-2 0,66-11 0,-83 4-6,-18 2-161,-9 7-126,0-1-1,0 1 1,2 0 0,-2 0 0,0 0-1,0 0 1,0 0 0,0-2 0,0 2-1,0 0 1,0 0 0,0 0 0,0 0-1,0-1 1,0 1 0,0 0-1,0 0 1,0 0 0,-2 0 0,2 0-1,0-1 1,0 1 0,0 0 0,0 0-1,0 0 1,0 0 0,0 0 0,0 0-1,0-2 1,-1 2 0,1 0 0,0 0-1,0 0 1,0 0 0,0 0 0,0 0-1,0 0 1,-1 0 0,1 0 0,0 0-1,0 0 1,0 0 0,-2-1-82,1 1 0,0 0 0,-1 0 0,1 0 1,0 0-1,-1 0 0,2 0 0,-1 0 0,0 0 0,-1 0 1,1 0-1,0 0 0,-1 1 0,2-1 0,-1 0 0,0 2 1,-1-2-1,1 1 0,1-1 0,-1 1 0,-1-1 0,1 2 1,-23 20-1415,19-16 1220,-3 0-66,-6 6 81,2 0 0,-17 10-1,22-17 390,1 0 0,-2 2 0,2-2 0,0 2 0,-1 0 0,2-1 0,-1 2 0,1-1 0,1 1 0,-1 0 0,1 0 0,-4 12 0,0 5 178,1 2 0,-8 46 1,-3 21 224,15-82-420,-1-2 1,0 1 0,0 1-1,-1-1 1,-13 17 0,16-23 33,-2-1 0,0 0 0,1 0 0,-1-1 0,0 1 0,-1 0 0,1-2 0,0 1 0,-2 0 0,2-1 0,-1 1 0,-10 2 0,7-2 27,-1 0 0,0-2 0,1 0 0,-2 1 0,1-2 0,1 0 0,-13-2-1,7 1-8,1 0-1,0-2 0,-1-1 0,2 1 0,-1-2 0,1 1 0,0-1 0,0-2 0,0 0 0,-15-9 0,22 12-116,0 0-1,-1-1 1,1 1-1,1 0 1,0-1-1,-1-1 1,1 1-1,0 0 1,1-1-1,-1 0 1,1 0-1,1 0 1,-5-10-1,7 16-49,0-2-1,0 2 0,0 0 1,0-1-1,0 1 1,0 0-1,0-1 1,0 1-1,0 0 1,0-2-1,0 2 0,0 0 1,0-1-1,1 1 1,-1 0-1,0 0 1,0-1-1,0 1 1,0 0-1,0-2 0,2 2 1,-2 0-1,0 0 1,0-1-1,1 1 1,-1 0-1,0 0 0,0 0 1,1-1-1,-1 1 1,0 0-1,2 0 1,15 0-1532,18 12-3657,-34-11 4843,34 14-2935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215 106 1112,'1'-8'696,"0"2"-1,1-2 1,-2 0-1,1 0 1,-1 0-1,-1 1 1,1-1 0,-2 0-1,1 0 1,-3-9-1,4 15-593,0 2 1,0 0-1,0-1 0,0 1 0,-1 0 1,1-1-1,0 1 0,0 0 0,0-2 0,0 2 1,0 0-1,0-1 0,-2 1 0,2 0 1,0 0-1,0-1 0,0 1 0,-1 0 0,1 0 1,0-2-1,0 2 0,-1 0 0,1 0 1,0 0-1,0 0 0,-2-1 0,2 1 0,0 0 1,-1 0-1,1 0 0,0 0 0,-1 0 1,1 0-1,0 0 0,-2 0 0,2 0 1,0 0-1,-1 0 0,1 0 0,0 0 0,-1 0 1,-1 1 21,1 1 0,1-1 0,-1-1 0,-1 1 1,1 1-1,1-1 0,-1 0 0,1 1 0,-2-1 1,2 2-1,-1-2 0,1 3 0,-21 79 1035,-14 103 0,18-74-679,-73 330 1083,90-438-1464,-1 1 0,0-1 0,-1 0 1,1 0-1,0 0 0,-1 0 0,0 0 0,-1 0 0,2 0 0,-2 0 1,-5 4-1,8-15-529,5-9-1432,13-22-1989,15-34 1342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56 2312,'-2'-14'2078,"-4"12"-53,5 3-1842,0-1 1,-1 1-1,1-1 1,1 2-1,-1-1 0,-1 0 1,2-1-1,-1 2 1,0-1-1,1 0 0,-2 1 1,2-1-1,-1 0 1,1 1-1,-1-1 0,1 2 1,-10 30 915,1 0 0,-3 41 0,-1-2-692,-103 354 1837,98-374-527,14-45-552,2-10-350,-2-7 75,0-38-541,1 0 0,3 0 0,1 0-1,3 0 1,12-55 0,-9 74-362,0 1-1,2 0 1,0 0 0,3 0-1,0 1 1,2 2-1,0-1 1,2 1 0,32-38-1,-38 54 3,-2 0 0,2-1-1,0 2 1,0 0 0,1 0-1,0 2 1,22-12 0,-25 14 1,-1 2 0,1-1 0,0 0 0,-2 2 1,2 0-1,0-1 0,0 1 0,0 1 0,0 0 1,0 0-1,0 0 0,0 1 0,15 3 0,-19-2 6,0-2 0,-1 1 0,1 0 0,0 1 0,-2 0 0,2 0 0,-1 0 0,1 0 0,-1 0 0,1 1 0,-2 0 0,1-1 0,0 1 0,-1 0 0,1-1 0,-2 2 0,2-1 0,0 1 0,-2-1 0,0 1 0,1-2 0,0 2-1,-2 0 1,2 0 0,-1 0 0,0-1 0,-1 1 0,0 0 0,2 7 0,-4-2 0,2-1 0,-1 0 0,0 0 0,-2 0 0,2 0 0,-2 0 0,0-1 0,-1 1 0,2 0 0,-2-2 0,0 1 0,-2 0 0,-4 9 0,-4-2 6,0 1 0,-1-2 1,0 1-1,-1-2 0,-1 0 0,0-2 1,-1 1-1,1-2 0,-2-1 0,1 0 0,-40 11 1,52-18 6,-1 1 1,0-1-1,1-1 0,-1 0 1,-8 0-1,14 0-6,0 0 0,-1 0-1,1 0 1,0-1-1,-1 1 1,1 0 0,0-2-1,-1 2 1,1 0 0,1-1-1,-1 1 1,-1-1 0,1 1-1,0-2 1,-1 2 0,2-1-1,-1 0 1,0 1 0,1-2-1,-2 1 1,2 0-1,-1-1 1,1 2 0,-1-1-1,1 0 1,-2-1 0,2 1-1,0 0 1,-1-3 0,1 4-4,0-2 0,0 1 1,0 1-1,0-1 0,0-1 1,0 2-1,0-1 0,0 0 1,0 1-1,1-2 0,-1 1 1,0 1-1,0-1 0,2 1 1,-2-2-1,1 1 0,-1 1 1,0-1-1,1 1 0,-1-2 1,2 2-1,-2-1 0,1 1 1,-1 0-1,1-1 0,1 1 1,-2 0-1,1-2 0,-1 2 0,1 0 1,1 0-1,-2-1 0,1 1 1,0 0-1,1 0 0,35-3-57,-25 5 49,0-1 0,-1 2 0,1-1 0,0 1 1,-2 1-1,2 0 0,-1 0 0,0 1 0,-1 1 0,1 0 0,-2 1 0,2 0 0,-2-1 1,1 2-1,-2 0 0,0 2 0,12 11 0,-19-18 9,0-2 1,1 2-1,-2-2 1,1 2-1,0-1 1,1 0-1,-2 0 1,1 1-1,-1 0 1,0-1-1,1 0 1,-1 0-1,0 1 0,0 0 1,0-1-1,0 0 1,0 0-1,-1 1 1,1 0-1,-1-1 1,1 0-1,-2 0 1,1 1-1,1 0 1,-1-2-1,-1 2 1,1-2-1,0 2 1,-1-2-1,1 2 0,-2-2 1,2 0-1,0 2 1,-2-2-1,-1 2 1,-4 4 6,0-3 0,0 1 0,0-1 0,-1 0 1,1 0-1,-2-1 0,2 1 0,-12 0 0,6 0 8,-1-2-1,-1 0 1,1-1 0,1 0-1,-2-1 1,1 0-1,0-1 1,-1-2-1,2 1 1,-1-1 0,0-1-1,-23-9 1,28-1 39,9 10-6054,5 7 3576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 2785,'0'0'132,"0"0"0,0-1 0,0 1 0,0 0 0,0 0 1,0-1-1,2 1 0,-2 0 0,0 0 0,0 0 1,0-2-1,0 2 0,1 0 0,-1 0 0,0 0 0,0 0 1,0 0-1,1-1 0,-1 1 0,0 0 0,0 0 1,0 0-1,2 0 0,-2 0 0,0 0 0,0 0 0,1 0 1,-1 0-1,0 0 0,0 0 0,1 0 0,-1 0 1,0 0-1,0 0 0,2 0 0,-2 0 0,0 0 0,0 0 1,1 0-1,-1 0 0,0 1 0,9 14 2391,-1 26-697,-8-27-1584,0-2-1,-1 1 1,-2-1-1,2 1 1,-8 23 0,2-12-41,0 2 13,-30 112 652,29-112-497,-3-1 0,2 0 0,-20 30 0,23-47-24,1 0 0,0 0 1,-9 8-1,13-15-234,0 1 0,-1-1 0,1 0 0,-2 1 0,2-2 0,0 1 0,-1 0 0,0-1 0,0 2 0,-2-1 0,3-1-63,1 0-1,-1 0 0,-1 0 1,2 0-1,-1 0 1,1 0-1,-1 0 0,1 0 1,-2 0-1,1 0 1,1 0-1,-1 0 0,1-1 1,-2 1-1,2 0 0,-1 0 1,1-2-1,-1 2 1,1 0-1,-2-1 0,2 1 1,0-1-1,-1 1 1,1 0-1,-1-2 0,1 1 1,-4-6 20,0 2 0,1-2 0,0 2 0,1-2 0,-1 1 0,2-1 0,-1 0 0,0 1 0,2-1 0,-2 0 0,2 1 0,-1-1 0,2 0 0,-1 1 0,0-1 0,2 0 0,0-7 0,4-4-55,-1 1 0,0 0 0,2-1 1,0 2-1,13-20 0,-15 28-14,0 2 0,1-1 0,-1 0 0,2 2 0,-2-2 0,2 2 0,-1 0 1,1 1-1,1-2 0,9-3 0,30-22-1407,-28 17-46,1 0 493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4433,'-1'-11'5817,"-2"-1"-2528,3-4-1153,3 4-903,-6 0-361,3 7-600,3 8-184,-6 6-336,3-9-768,0 0 704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1:2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4521,'-1'0'386,"1"0"0,0 0-1,0-1 1,-1 1 0,1 0 0,0 0 0,0 0 0,-2 0 0,2 0-1,0 0 1,0 0 0,-1 0 0,1 0 0,0 0 0,0 0-1,-1 0 1,1 0 0,0 0 0,-2 0 0,2 0 0,0 0-1,0 0 1,-1 0 0,1 0 0,-4 8 1112,-3 169-272,-7 95-90,-2-184-618,-4 0 1,-42 107 0,1 8 702,54-171-689,5-15 46,2-17-544,0 0 1,0 0 0,0 0-1,0 0 1,0 0-1,0 0 1,0 0 0,0 0-1,0 0 1,0 0-1,0 0 1,-2 0 0,2-1-1,0 1 1,0 0-1,0 0 1,0 0 0,0 0-1,0 0 1,0 0-1,0 0 1,0 0-1,0 0 1,0 1 0,0-1-1,0 0 1,0 0-1,0 0 1,0 0 0,-1 0-1,0-5-1447,-2-3-3648,-1-10 2088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89 1144,'-108'-40'1014,"69"32"189,20 8-42,5 4 273,7-2 29,-1-1 0,1-1 0,-1 1 1,-10 5-1,11-4-827,-2 0 0,2 0 0,-1 0 1,-8-1-1,-11 8 540,26-9-1115,1 0-3,8 2 59,21 2-90,-2-2 0,1 0 0,0-1 0,35-4 0,118-13 28,-114 10-43,43-5 8,166-21 225,-253 24-91,-19 8-363,0-1 0,0-2 0,0 2-1,0 1 1,0 0 0,7-3 0,-9 6-1536,1-1 599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1840,'-20'2'3405,"27"-1"1261,21 3-1230,-7-3-4631,26 3 1535,-2-2 0,88-8-1,101-22 227,-22 4-219,-158 23-1582,-54 1 261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4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88 152,'-1'0'170,"0"-2"0,-1 2-1,0-1 1,0 0 0,0-1 0,-1 2-1,2 0 1,-2 0 0,2-1 0,-1 1 0,0 0-1,-1-1 1,2 1 0,-6 0 0,-9 0 4299,8 0 1199,8 0-5130,0 0-60,0 0-34,5 2-25,5 2-345,0-2-1,2 2 1,-1-3-1,0 2 0,1-2 1,-2 0-1,1-1 1,1 0-1,0 0 1,11-1-1,22-4 106,56-11-1,-10 0-43,377-40 282,-443 54-305,2 1 0,49 1 1,-75 0-90,1 0-27,-2 0 0,0 0 0,0 0 0,1 0 0,-1 0 0,0 0 0,0 0 0,0 0 0,1 0-1,-1 0 1,0 0 0,0 0 0,0 0 0,2 1 0,-2-1 0,0 0 0,0 0 0,0 0 0,1 0-1,-1 0 1,0 0 0,0 0 0,0 2 0,0-2 0,0 0 0,0 0 0,0 0 0,0 0 0,0 0 0,0 0-1,0 0 1,0 0 0,0 0 0,0 0 0,0 1 0,1-1 0,-1 9-73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1976,'-135'13'1362,"95"-10"-68,36-3-843,7 1-82,34 6-9,-6 2-173,-2 2 0,0 1 0,45 24 0,-14 3-6,-2 3 0,78 73 1,-66-55 273,-37-33 354,-21-19-3801,-15-8 1889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29 1664,'-3'0'240,"-1"-1"0,1 1 0,2-2 0,-2 2-1,1 0 1,-1-1 0,0 0 0,1-1 0,-1 1-1,2 1 1,-2-1 0,0-1 0,2 1 0,-6-3-1,6 3 377,1-2-1,-1 3 0,-1 0 0,1-1 0,-2-1 0,2 1 0,0 0 1,-2 1-1,2 0 0,-2-2 0,3 2 0,-3-1 0,-1 1 1,3 1 1836,8 3-1903,9 3-486,6-2 115,42 17-1,-49-17-149,1 0 1,-1-1-1,1 2 1,1-4-1,27 6 1,189 23 118,-191-22-127,0 1 1,0 2 0,55 21-1,-65-21 44,1-1 0,58 13 0,-35-6 240,-57-18-281,-3 0 0,1 0 0,0 2 0,-1-2 0,3 1 0,-2-1 0,1 0 0,-1 1-1,0 1 1,-1-1 0,3 0 0,-2-1 0,2 2 0,-6 2 0,-5 1 0,-90 40-23,-354 150 49,448-192-114,1-1 0,-1 2-1,1-1 1,-1 0 0,2-1-1,-2 0 1,0-1 0,0 2-1,0-3 1,-12 1-1,18-1-480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3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8 3617,'0'0'59,"0"-1"1,0 1-1,0 0 0,0-2 1,0 2-1,0 0 0,0-1 1,0 1-1,0 0 0,-2-1 1,2 1-1,0 0 1,0 0-1,0 0 0,-1 0 1,1 0-1,0 0 0,0 0 1,-1-2-1,1 2 1,0 0-1,-2 0 0,2 0 1,0 0-1,-1-1 0,1 1 1,0 0-1,-1 0 1,1 0-1,-2 0 0,-6 8 400,-8 29-1050,12-25 718,-133 252 1672,132-257-1651,-6 10 213,4-2-39,-2 0 0,1-1 0,-1 0 0,-3-1 0,1 0 0,0 1 0,-21 15 0,32-29-283,-1 0 0,1 0 0,-1 1 0,1-1 0,-2 2 0,2-2 0,-1 0 0,0 1 1,1-1-1,-2 0 0,2 1 0,-1-1 0,0 0 0,1 0 0,-2 0 0,1 0 0,1 0 1,0 0-1,-1 0 0,1 0 0,-2 0 0,1 0 0,0 0 0,1 0-72,-2-1 0,2 1 0,0-1 0,0 1 0,0-2 0,0 2 0,0-1 0,-1 1 1,1 0-1,0 0 0,0-1 0,0 1 0,1-2 0,-1 2 0,0-1 0,0 1 0,0-1 0,0 1 0,0-2 0,2 2 0,-2 0 0,0 0 0,0-1 0,1 1 0,-1-1 0,0 1 0,1 0 0,1-2 0,11-16-2694,7-14 1193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37 512,'-15'-12'381,"11"7"-65,-1 2-1,1-1 1,-1 0 0,-10-5-1,26 12 2310,22 5-2827,27 17 217,83 47 0,55 43 219,-152-87 124,-45-28-690,-2-4 165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13 3401,'-8'-9'1784,"2"5"-1384,8 7-520,2 2-64,-6-5 16,0 0 136,-13 37 304,-32 42 128,6-19 408,-7-1 385,4-3-121,4-11-192,12-17-312,5-4-112,18-16-48,-3 3 8,0-17-1952,16-3 1224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3529,'0'-12'2032,"8"12"-1576,7 9-96,27 10-472,20 0 96,8 2 40,-2-2-8,-6 3-32,-10-2-16,-15 7-8,-8-4 8,-6-1 48,-7 1 24,-8-15 48,-1 4 16,-11-9-1832,2-3 1440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773 113 2889,'-73'-92'1675,"70"89"-1595,2 1 0,-2 0 0,3 1 0,-2 0 1,-1-2-1,2 3 0,-2-1 0,0-1 0,1 1 1,-5-2-1,6 3-39,-1-1 0,1 1 0,0 0 0,-1 0 0,1 0 1,0 0-1,-1 0 0,2 0 0,-1 0 0,0 0 0,-1 0 0,1 0 0,0 1 1,-1-1-1,1 0 0,-2 2 0,1-2 0,0 2 0,0 0-1,-1-1 1,0 0 0,1 2 0,-1-2 0,2 1-1,-1 0 1,1 1 0,-2-2 0,1 3 0,-22 35-26,17-27 59,-2 1-1,-19 23 1,-10 3 646,0-4 0,-50 37 0,-99 57 1357,184-128-2084,-94 57 1018,89-53-1127,-1-1 0,-2 0 0,2 1 0,-2-2-1,0 0 1,2 1 0,-3-3 0,-12 4-1,40-6-723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3937,'0'0'106,"0"0"0,1 0-1,-1-2 1,0 2 0,0 0 0,2 0 0,-2 0 0,0 0 0,0 0 0,1 0-1,-1 0 1,0-1 0,1 1 0,-1 0 0,0 0 0,0 0 0,2 0-1,-2 0 1,0 0 0,1 0 0,-1 1 0,0-1 0,0 0 0,0 0 0,0 0-1,0 0 1,1 0 0,-1 0 0,0 0 0,0 2 0,2-2 0,-2 0-1,0 0 1,0 0 0,1 0 0,-1 0 0,0 0 0,0 0 0,0 1 0,27 14-112,-9-3 72,45 20-97,-2 2 0,-2 4-1,60 47 1,-98-68 41,102 78 100,-95-76 126,-2-2-1,56 26 1,-77-41-324,18 8 725,-23-10-720,1 0-1,-1 0 1,1 0-1,-1 0 1,2 1-1,-2-1 1,1 0-1,0 0 1,-1 0-1,2 0 1,-2 0-1,1 0 1,-1 0-1,1 0 1,-1 0-1,0-1 1,0 1-1,2 0 1,-2 0-1,1 0 1,-1-2-1,1 2 1,-1 0-1,2 0 1,-2 0 0,1 0-1,0-1 1,6-3-814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4305,'-28'0'4497,"-16"13"-2689,6 15-1064,12 18-744,2 4 0,-2 9 0,-4 1 24,-1-9 0,-2-9 32,6-14 24,8-6 56,2-14 105,5-3-1098,8-9 681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51 3321,'-91'-38'1571,"70"28"-1032,18 7-323,22 7-272,17 5 71,-2 3 1,1 2-1,0 0 1,-2 1-1,-1 1 1,0 3-1,-1-2 1,-2 3-1,-1 0 1,51 49-1,-51-43 689,-35-33-752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409 112 3393,'-17'-86'1900,"17"85"-1811,0-2-1,-2 2 1,2 0 0,-1-2-1,0 0 1,-1 2-1,1 0 1,0-2-1,-1 3 1,1-3 0,-3 1-1,4 2-77,-1-2 0,1 2-1,0 0 1,0 0 0,0 0-1,-2-1 1,2 1 0,0 0-1,-1 0 1,1 0 0,-1 0 0,1 0-1,-2 0 1,2 0 0,0 0-1,-1 0 1,1 0 0,-1 0-1,1 0 1,-2 0 0,2 0-1,0 0 1,-1 0 0,1 0-1,-1 0 1,1 1 0,0-1 0,-2 0-1,0 2-43,0 0-1,0 0 1,-1-1-1,0 2 0,2-1 1,-2 0-1,2 0 1,0 1-1,-2 2 1,-13 18 259,0 0 0,-1-1 1,-3 1-1,-28 25 0,-98 71 2869,69-67-1963,77-52-1540,3 0 169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 2673,'-8'-7'726,"9"6"-354,15 5-261,-4 0-159,243 71 164,-140-45 375,169 66 0,-194-61 76,-86-34-545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0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75 1144,'-93'-36'1119,"90"34"-992,0 1 0,2 1 0,-2-1-1,1-1 1,-1 0 0,0 2 0,1-3 0,-1 2-1,3-1 1,-5-3 0,2-8 4362,3 9-1995,1 4-2451,1 0 1,-1 0-1,0-2 0,1 2 1,-1 0-1,-1 0 0,1-1 1,1 1-1,-1 0 1,0 0-1,1 0 0,-1 0 1,0 1-1,1-1 0,-1 0 1,3 2-1,-4-2 13,8 0-41,0 1 0,-1 0 0,1 2 0,-2-3 0,2 3 0,-1-1 0,13 8 0,-3-2-4,-6-4-6,0 1-1,-2 0 0,0 2 1,1-2-1,-1 2 0,0 0 1,-2-1-1,2 2 1,6 8-1,1 2 43,23 22 405,93 69 0,-92-78-110,-23-15 52,42 22 0,-55-35-332,1 1 0,0-3 0,1 3-1,-1-2 1,2 0 0,-2 0 0,2-1 0,-2 0 0,0 1 0,2-1 0,-2-1 0,2 0 0,5 1-1,-7-2-5,1 1 0,-2-1 0,0-1 0,1 1 0,0 0 0,-2-1 0,2 0-1,-1 0 1,0 0 0,-1-1 0,1 2 0,0-2 0,5-5 0,-1 3-319,-2-2 1,0 0-1,1 1 1,-2-1 0,7-10-1,-5-1-2285,-4 4 870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65 4185,'-95'-64'3161,"79"68"-2865,6 7-512,-1 15-136,-2 10 103,-6 8 233,-10 6 297,-21-2 799,-7-2 128,-8-6-112,-2 0-288,12-6-359,6-6-89,17-4-120,3-7-8,7-8-1729,13 1 1161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 0,'-39'-13'3213,"92"28"-3093,105 25 82,-86-26-118,-16-6-13,-3 4 0,0 2-1,55 19 1,-48-6 241,-61-29-1355,-2 1 465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4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96 0,'-61'-93'320,"57"90"-112,-1 3-192,3 12-16,-6 5 216,-9 11 424,-8 8 144,-19 4 193,-4 4-137,-11 2-184,0-4-64,6-3-40,9-3 104,12-11-112,5-1 25,13-6-113,-4-9-1408,13-2 783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56.9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14 137 176,'10'-92'922,"-10"89"-655,0-1 1,0 2 0,1-2-1,-1 0 1,1 1 0,1-1-1,0-3 1,0 7-47,-2-1 0,0 1 0,0 0-1,0-1 1,0 1 0,0-2 0,0 2 0,0-1 0,0 1 0,0 0 0,0 0 0,0 0-1,0-1 1,0 1 0,0 0 0,0-2 0,0 2 0,-2-1 0,2 1 0,0 0-1,0-1 1,0 1 0,-1 0 0,1 0 0,0 0 0,-1 0 0,1-2 0,-2 1 365,8 18 2476,2 17-3285,-3-14 233,0 1 0,-1 0 0,0 26 0,-16 102 62,0 18 47,11-108 221,-14 77 0,10-103-125,2-6-101,3-2 1,6 40-1,-4-39 111,0 0 0,-4 37 0,-3-46 431,1-15-620,1-12-1227,-2-7 532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00.7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5071 0,'-6'0'-78,"4"0"819,1 0 1,0 0 0,-1 0-1,0 0 1,0 0 0,0 0 0,0-2-1,0 2 1,0 0 0,1-1 0,-3 1-1,1-9 4848,9-2-5274,0-4-67,1-1 0,-2 0 0,1-1 0,-1 1 0,-2 0 0,1-32 0,-7-53 356,2 70-404,-1 0 0,6-46 0,-1 57-105,-2 3 0,-2-22 0,2-28 45,10-95 276,-11 107-299,0 31-78,0 0 1,5-28 0,3 7 34,-2-2 0,-4-70 0,-2 106-56,0-1 0,6-19 0,-4 21-6,0-1 1,-1 0-1,-1-17 0,-12-190 257,7-32-138,-2 73-27,7 152-63,4-37-1,0-2 9,-5 2-29,1-45 14,16-18-26,-15 113-5,-1 0-1,0 0 0,0 0 0,0 0 1,-3 1-1,-5-18 0,7 22 0,0 0-1,-1 1 0,1 0 0,1 0 1,0-1-1,1-10 0,1-23 13,-26-130 18,6-30-16,18 0 3,-1 132-13,-2 44-2,6-42 0,2-8-4,-5 50 0,2-1 0,6-31 0,-2 29 3,0-35-1,0-2 1,-2 37-1,-2 0 0,-4-1 0,-4-34 0,2 27-2,4 20 0,0 2 0,5-23 0,-1-21 0,-13-10 8,6 51-5,0 0 1,1 1-1,0-1 0,5-32 0,-2 36-2,-1 0 1,0-1-1,-1 0 0,-4-15 0,-1-8 1,0-288-8,6 288 3,-11-54 0,7 61 2,1-2 0,3-54-1,2-38-15,-5 59 9,-9-88-125,9 147 174,3 5-61,0 0-1,0 0 1,0 0-1,0 0 1,0 0 0,0 0-1,0 0 1,0-1 0,0 1-1,0 0 1,0 0 0,0 0-1,-1 0 1,1 0-1,0 0 1,0 0 0,0 0-1,0 0 1,0 0 0,0 0-1,0 0 1,0 0 0,0 0-1,0 0 1,0 0-1,0 0 1,0 0 0,0 0-1,0 0 1,0 0 0,0 0-1,0 0 1,0-2-1,1 2 1,-1 0 0,0 0-1,0 0 1,0 0 0,0 0-1,0 0 1,0 0 0,0 0-1,0 0 1,0 0-1,0 0 1,0 0 0,0 0-1,0 0 1,0-1 0,2 1-1,-2 0 1,0 0 0,0 0-1,0 0 1,0 0-1,0 0 1,0 0 0,0 0-1,0 0 1,0 0 0,1 0-1,-1 0 1,12 5-356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46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932 187 1520,'0'-4'227,"0"1"1,-1-1-1,-1 1 0,1 1 0,0-2 0,-2 1 0,2 0 0,-2 1 1,0-1-1,2 0 0,-2 1 0,1-1 0,-1 2 0,-1-2 0,1 2 1,1-2-1,-5-1 0,-8-5 576,-1 2 0,-22-10 0,19 9-1055,10 2 444,1 2 0,-2 0 1,1 0-1,0 2 0,-1-2 1,1 2-1,-2-2 0,2 3 1,-2 0-1,2-1 0,0 1 1,-13 0-1,-14 1 8,18 0-184,0 0 0,-2 0 1,2 1-1,0 0 0,-36 9 1,30-4-7,0 4 0,-2-2 0,4 1 0,-2 2 1,-23 14-1,-18 6 65,50-25-70,0 1-1,2 0 1,0 1-1,-2 0 1,3 0-1,-12 10 1,11-4 5,-1-1 0,2 2 0,2-1 0,-1 1 1,2 1-1,1-1 0,0 1 0,-8 22 0,1 16 187,-10 68-1,21-99-128,2-15-24,2 1 1,-1 1 0,2-1-1,-1 0 1,2 1-1,0-1 1,0 0-1,-1-1 1,3 2 0,0-1-1,0-1 1,0 0-1,1 0 1,11 15 0,-5-10 6,2-1 0,-1 0 0,0 0 0,2-1 0,-1-2 0,3 0 0,29 18 0,39 24 158,-62-38-98,-2 0 1,1-1 0,44 19-1,-50-27-17,0 0-1,1-1 0,0-1 1,17 2-1,20 3 90,-29-3-114,0-1 0,0-2 0,0-1 0,0 0 0,0 0 0,0-1 0,2-3 0,-4 1 0,45-12 0,-24 6 40,-34 6-56,2 2 0,-1-2-1,1 1 1,-2-1-1,2-1 1,-2 0 0,2 0-1,-3 0 1,0-1-1,3 1 1,5-8 0,-10 6 7,4 1 1,-4 0 0,4-1 0,8-2 0,-12 6-35,-1 0 1,2-2 0,-2 2-1,0-1 1,1-1 0,-1 1-1,0-1 1,-1 0 0,0 0-1,0 0 1,2-1 0,0-4-1,8-11 43,6-12 64,20-47-1,-36 68-84,0 1-1,0-1 0,-2 0 1,1 1-1,-2-2 0,1 1 1,-2 0-1,-3-19 1,-38-124 142,25 101-163,13 46-3,0 1 0,-1-2 0,0 1 0,0 0 0,-9-9 0,-12-22 195,21 31-200,0 0 0,0 1 0,0 0-1,-2 0 1,1 0 0,0 1 0,-2 0 0,2-1 0,-2 1 0,-1 1 0,-8-7 0,-8-2 83,-3 1-1,-27-11 1,26 13 53,-39-21 1,43 16-64,-41-33 0,27 18-3085,26 20 907,-10-11-4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49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1315 128 1864,'-6'-16'1140,"4"11"-743,-1-2 0,0 2 0,1-1 0,0 1 0,-10-10 0,11 14-300,0-2 0,-2 2 1,2 0-1,-2-1 0,0 1 0,1 0 1,-1-1-1,2 1 0,-2 0 0,0-1 1,-1 2-1,2 0 0,-1-1 0,2 0 1,-3 1-1,1 0 0,0-2 0,-3 2 1,-26-2 765,2-2 0,-34-8 0,-28-6 114,54 13-453,20 2-281,0 1 0,0 0 0,1 1 0,-2 1 0,-25 3-1,-13 2-135,0 2 0,1 3-1,-2 2 1,-58 20 0,90-21-106,0 1 1,1 0-1,1 1 0,0 2 1,-27 22-1,31-25 0,-64 43 36,-24 16-19,99-63-19,2-2 0,-1 2 0,2 0 0,-2 0 1,2 2-1,0-2 0,0 0 0,2 1 0,-1 0 0,-3 10 1,-1 13-7,-10 55 0,12-45 6,3-12 7,3-1-1,1-1 1,3 3 0,9 49-1,-3-28-1,-9-43 1,3-1 1,-2 1-1,3-1 1,-1 0-1,1 2 0,-2-2 1,4 1-1,-1-2 1,-1 1-1,3 0 1,-1-2-1,0 2 0,0-1 1,10 6-1,70 66 175,-73-68-148,-1-2-1,1-1 0,1 1 0,-1-1 1,2 0-1,1 0 0,-2-2 0,2-1 1,0 2-1,32 5 0,23 1 50,1-2 0,-1-3-1,113-2 1,-167-7-48,0 1 0,-1-1-1,2-2 1,-1 0 0,0-1 0,1 0-1,-2 0 1,28-12 0,-15 6 23,50-12 0,-49 14-13,36-13 1,-18 2 36,0 1 1,-2-5 0,-2 0 0,74-49 0,-106 63-60,-3 1 1,0-3-1,-1 2 1,0-2-1,0 2 1,0-2-1,-2 1 1,0-2-1,-2 1 1,7-13-1,-2-8 25,1-1-1,3-45 1,-12 60-22,1 0 0,-2 0-1,-2 0 1,1 1 0,-2 0 0,-1-1-1,-13-32 1,6 24-4,-1 4-1,-1-2 0,-3 1 0,-32-37 1,23 31-15,-57-49 1,68 66-7,-2 2-1,0-1 0,-2 0 1,1 1-1,0 2 0,-22-10 1,-10 2-504,-1 2 0,0 2 1,-1 1-1,-68-6 1,25 3-379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50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870 118 0,'-9'-33'1692,"8"30"-1499,-1 3 0,1-1-1,0-2 1,-2 2-1,3 0 1,-1 1 0,-2-2-1,2 1 1,-1 0-1,0-1 1,-1 2 0,-1-1-1,-5-3 501,-9-7-576,0 5 1,0-2-1,0 1 0,-2 0 1,0 2-1,0 1 1,-30-4-1,18 3 193,-50 2-1,68 3-201,0 0 0,2 1 0,-2 1 0,2 0 0,-1 1 0,-20 6 0,14-3 82,0-1 1,1-1-1,-1 0 1,0 0-1,-30 0 1,41-3-132,0 1 1,-1-1 0,1 0 0,0 2-1,0-2 1,0 2 0,0 0-1,0 1 1,1-2 0,-1 2-1,1 0 1,1 0 0,-2 2-1,2-2 1,0 1 0,2 0-1,-3 1 1,2-1 0,-7 10-1,-16 22-7,21-30-46,3 1 0,-3-2 0,2 1 0,1 1-1,-5 11 1,-30 95 10,15-20 13,24-85-16,0-1-1,0 0 0,1 0 1,1 1-1,3 14 1,-5-20-13,4 9 8,1 0 0,1-2 0,7 14 0,-9-14 2,1-2-1,1 1 1,-2 0 0,-2 1 0,6 16 0,-6-22-2,-1 0 0,2 0 1,-2 2-1,0-2 0,2 0 1,1-2-1,-1 4 0,1-2 0,-2-2 1,10 9-1,7 12 43,-15-19-35,1 0-1,-1-2 1,0 4-1,0-4 0,2 2 1,-1 0-1,-1-1 1,9 4-1,51 18 96,-12-4-51,-40-15-27,2-1 0,-2-1 0,1 0-1,0 0 1,-1 0 0,3-1 0,0-1 0,22 1 0,-37-3-31,43 5 76,1-2 0,-2-2 1,1-1-1,66-8 0,-97 6-36,0-1-1,0 0 0,0-1 0,0 0 0,-1 0 0,0 0 0,1-1 1,-2-2-1,0 2 0,0-2 0,0 1 0,-1-2 0,0 2 1,14-16-1,6-4 73,-22 21-58,1-2 0,-1 2 0,-1-2 0,1 1 0,-2-1-1,7-9 1,2-8 180,-4-1-1,0 2 0,-1-4 0,-2 3 1,-1-1-1,4-51 0,-10 68-148,-2 0-1,1 0 1,1 0-1,-1 1 0,-2-1 1,0 0-1,-1 2 1,0-2-1,2 0 1,-8-6-1,-8-11 30,-29-31 1,26 29-6,5 10-37,1 0 0,-29-22 0,36 34-57,-1-2 0,-1 0 0,1 2 0,-2 0 0,2-1 1,-2 2-1,-21-8 0,2 4-192,-2 0-1,0 3 1,0 0 0,0 2 0,0 0-1,-48 2 1,28 4-373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7:5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737 187 2521,'60'-98'1312,"-60"97"-1276,1 0 0,1-1 1,-2 1-1,1 0 0,-1-1 1,1 1-1,-1 0 0,0-2 1,2 2-1,-2 1 0,0-3 1,0 2-1,0-1 0,0 1 1,0 0-1,0-2 0,-2 3 1,2-1-1,-1-2 0,1 2 1,-1 1-1,1-3 0,-2 2 1,2-1-1,-1 2 0,0-1 0,-1-2 1,1 2-1,0 1 0,-1-1 1,2-1-1,-1 1 0,0 0 1,-1 1-1,0-2 0,0 2 1,1-1-1,-4 0 0,-1-2 183,-2-1-22,2 1 0,-4-1 0,4 2 0,-4-1 1,4 2-1,-4-2 0,2 2 0,-1-1 0,1 2 0,-13-1 1,-14 1 989,-41 4 0,69-3-1159,-11 2 20,-1-2-1,0 3 0,2 0 0,-2 0 0,2 2 0,0-1 0,1 2 0,0-1 0,0 1 0,-28 18 0,20-9-35,-2 3-1,4 0 0,-1 1 0,2 0 1,-22 28-1,8-11 25,23-24-28,-1 1-1,2 0 1,-1 1-1,3 0 1,-14 23-1,-25 101 9,47-128-16,-2-2 0,1 0 0,0 2 0,1 0 0,1-2 0,0 2 0,0-2 0,4 12 0,0 2 25,1 0 0,2-1 0,1 0 0,15 27 0,51 80 105,-66-117-90,0 0-1,2 0 1,-1-1-1,0 1 1,2-1 0,0-2-1,1 0 1,0 2-1,1-3 1,0 1-1,1-2 1,-1 1 0,2 0-1,-1-3 1,1 1-1,0-1 1,1 0 0,28 6-1,-24-7 63,0 0 1,1 0-1,0-3 0,-1 1 1,2-1-1,-1-1 0,-1-1 0,1-2 1,1 2-1,-2-3 0,1 1 1,36-12-1,-25 5 42,3-1 159,37-17 1,-61 23-211,-1-1 0,2 0 0,-2 0 0,-1 0 0,2-2 1,15-15-1,13-14 230,0-2 14,-1-2 1,38-53-1,-69 86-273,-3-2 1,0 0-1,0 1 0,0-2 1,0 2-1,-4 0 1,3-2-1,-1-14 0,-2-10 117,-5-37 0,4 53-141,-1-1 12,-2 0-1,0 0 0,-1 2 0,-2-2 1,-1 2-1,2-2 0,-5 2 1,2 2-1,-2-3 0,-1 2 1,-3 1-1,2 0 0,-2 0 0,-19-16 1,7 10-9,-2 4 0,-1-1 0,-50-24 0,20 18 3,-66-23 1,94 37 12,21 6-421,0 2 1,-1-1 0,0 0 0,0 2 0,0-1-1,-14-1 1,-9 5-579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6.8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53 171 544,'-4'-7'433,"-1"2"1,-1-1-1,1 1 0,0 1 0,-10-7 0,14 11 6,-1-1 0,2 1 0,-1-1 0,1 1 0,0 0-1,-1 0 1,-1-2 0,2 1 0,-1 1 0,1-1 0,-1-1-1,1 2 1,-2 0 0,2-1 0,0 0 0,-1-2 0,1 3-362,0 0 1,0 0 0,0-1-1,0 1 1,0-2 0,1 2-1,-1 0 1,0-1-1,0 1 1,0 0 0,2-1-1,-2 1 1,0 0 0,1 0-1,-1 0 1,0 0 0,0 0-1,1-2 1,-1 2-1,2 0 1,-2 0 0,0-1-1,1 1 1,-1 0 0,0 0-1,8-3-253,0 2 1,0 0-1,0-1 0,8 0 0,-8 2 654,-3 0-475,319-23 108,-66 15-50,-140-3 7,-20 2-4,-41 5-45,-25 1-5,1 1-1,62 3 1,-18 3 10,-55-4-14,-2 0 0,1 0 0,28 7 0,-34-3-2,-7-3-4,0 2 0,0-2 0,0-1 0,1 1 0,-2 1 0,2-2 0,-1 0 0,12-2 0,18-3 23,2 1 1,-2 1-1,53 3 1,-14-1-17,122-3 127,-196 3 597,-13-2-562,-27-2-216,-304-10 61,334 14-9,-42-3 30,45 4-24,1-2 0,-1 2 0,0-1 0,0 0-1,3-1 1,-3 2 0,0-1 0,1 0 0,-1-2 0,-1 0 0,5 3-20,0 0 0,-2-1 0,2 1 1,0 0-1,0 0 0,0-1 0,0 1 1,0 0-1,-1 0 0,1 0 0,0 0 1,0 0-1,-1 0 0,1 0 0,0 0 1,0-2-1,-2 2 0,2 0 0,0 0 1,0 0-1,-1 0 0,1 0 0,0 0 1,-1 0-1,1 0 0,0-1 0,0 1 1,-2 0-1,2 0 0,0 0 0,-1 0 1,0 1-1,3 11-200,2 6 223,-2-8-26,6 58-21,0 71-1,-16-104 101,8-30 437,1-12 1017,-1 7-1523,1-1-1,1 0 0,-1-1 0,0 1 0,1 1 1,-1 0-1,0-1 0,1-1 0,-1 2 0,0-1 0,1 1 1,-2-1-1,5 1 0,6-6 1,26-11 11,63-18-1,-65 22 22,-1 0-1,0-2 0,32-18 1,-16 9 46,-50 24-128,0-2 0,1 2 0,-1 0 1,0 0-1,0 0 0,0 0 0,0 0 1,0 0-1,0 0 0,0 0 0,0-1 0,0 1 1,1 0-1,-1 0 0,0 0 0,0 0 1,0 0-1,0 0 0,0-1 0,0 1 0,0 0 1,0 0-1,0 0 0,0 0 0,0 0 1,0-2-1,0 2 0,0 0 0,0 0 0,0 0 1,0 0-1,-1 0 0,1 0 0,0 0 1,0 0-1,0 0 0,0 0 0,0 0 0,0 0 1,0 0-1,0 0 0,0 0 0,-1-1 0,1 1 1,0 0-1,-2 0-768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 5905,'-6'3'338,"-2"-1"0,1 2-1,-1 0 1,1 0-1,1 0 1,-1 2 0,0-2-1,1 1 1,2 0 0,-3 2-1,2-2 1,-6 7-1,-24 24 513,-45 38 67,44-40-493,-4 0 0,0-1-1,-52 31 1,44-39 448,46-23-784,-1-1 1,-1 0-1,0 1 1,1-2-1,1 1 0,-2 0 1,0-1-1,1 2 1,-1-2-1,1 0 0,-1 0 1,0 0-1,2 0 1,-6 0-1,8 0-94,0-2-1,0 2 0,0 0 1,0 0-1,0 0 1,-2 0-1,2 0 1,0 0-1,0 0 1,0-1-1,0 1 0,0 0 1,0 0-1,-1 0 1,1 0-1,0 0 1,0-1-1,0 1 1,0 0-1,0 0 1,0 0-1,0 0 0,0 0 1,0 0-1,0 0 1,0 0-1,0 0 1,0 0-1,0-2 1,0 2-1,0 0 0,0 0 1,0 0-1,0 0 1,0-1-1,0 1 1,0 0-1,0 0 1,1 0-1,-1 0 1,0 0-1,0-1 0,0 1 1,0 0-1,8-2-201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8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76 126 216,'-63'32'819,"59"-30"-703,-5 3 666,9-6 421,3-9 731,1 9-1868,-3 0-1,2-1 0,1 1 0,-2 1 0,2 0 0,-1-1 0,0 1 0,5-2 1,-6 1 5,20 0 243,0-1 0,0 2 0,30 2 0,17-1 882,-45-1-944,151-9 987,-83 5-709,-63 4-358,40-4 1,-25 0-13,2 1 0,54 2 0,-67-1 261,2 0-1,69-10 0,20-4-146,257-22 256,-356 36-493,47-4 0,-49 6-3,-2 0 1,45-8-1,-58 6-19,26-5 35,4-1-1,-1 4 1,47-4 0,-75 8-43,-7 1-5,-1-1-1,-1 0 0,1 0 0,-1 0 1,2 0-1,-1 0 0,-1 0 1,0 0-1,0 0 0,1 0 0,1 0 1,-2 0-1,1 0 0,-1 0 1,1-1-1,-1 1 0,2 0 1,-1 0-1,-1 0 0,1-1 0,-1 1 1,2 0-1,-2 0 0,1-2 1,-4 1-869,3 1 203,-2 0-53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1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484 41 2240,'0'0'1247,"0"0"-548,0 0-396,0 0-131,0 0 167,-14 1 7614,-35 17-7402,-48 14-136,45-16-224,0 2-1,-51 28 1,91-41-167,-71 23 271,74-19-146,9-9-141,0 0-1,0 2 0,0-2 1,0 0-1,0 0 1,0 0-1,0 0 0,0 0 1,0 0-1,0 0 0,0 0 1,0 0-1,0 0 1,0 0-1,-1 0 0,1 0 1,0 0-1,0 0 0,0 0 1,0 0-1,0 0 0,0 1 1,0-1-1,-2 0 1,2 0-1,0 0 0,0 0 1,0 0-1,0 0 0,0 0 1,0 0-1,-1 0 1,1 0-1,0 0 0,0 0 1,0 0-1,0 0 0,0 0 1,0 0-1,0 0 1,0 0-1,0 0 0,0 0 1,0 0-1,0 0 0,0-1 1,0 1-1,-1 0 0,1 0 1,0 0-1,0 0 1,0 0-1,-7-2 205,15 6-190,23 18-57,-19-13 32,10 8-1,4 1 1,-2-1-1,49 23 0,-38-27 22,3-1 0,0-1 0,42 6 0,-76-15-16,6 2 68,-8-4-31,-2 1 1,0-1-1,0 0 0,1 0 0,-1 0 0,0 1 1,0-1-1,1 0 0,-1 0 0,0 0 0,2 0 0,-2 2 1,0-2-1,0 0 0,0 0 0,0 0 0,1 0 1,-1 0-1,1 0 0,-1 0 0,0 0 0,2 0 0,-2 0 1,0 0-1,1 0 0,-1 0 0,0 0 0,1 0 1,-1-2-1,0 2 0,2 0 0,-2 0 0,0 0 0,1 0 1,-1-1-1,0 1 0,0 0 0,1 0 0,-1 0 1,0-1-1,0 1 0,2 0 0,-2 0 0,0 0 0,0 0 1,0 0-1,0-2 0,1 2 0,-1 0 0,0-1 1,0 1-1,0 0 0,0-1 0,0 1 0,0 0 0,0-2 1,0 2-1,9-28 209,-1 2-1,-2-2 1,4-47 0,-10-73 434,-2 63-513,0 82-622,-2 3-823,3 0 699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1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79 344,'-11'0'5108,"-2"-2"-506,22 6-4158,11-1-388,2 0 0,-2-3 0,0 1 1,22-1-1,0-1 5,339-13 261,-233 10-234,5-2 15,129 0-22,-25 1 41,-198 1-67,82-3 34,-97 6-37,61-10 0,27-1 21,-94 11-43,6 1 14,1-3-1,54-7 0,-73 7-119,-27 3-114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2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527 54 328,'0'-1'349,"-2"1"1,2-1-1,0 1 1,-1-2-1,1 1 0,0 1 1,-1 0-1,1-1 1,0 1-1,0-2 0,0 1 1,-2 1-1,2-1 0,0-1 1,0 2-1,0 0 1,0-1-1,0 0 0,2-1-236,-2 1 0,0 1 0,0 0-1,0-1 1,0-1 0,0 2-1,0-1 1,-2 0 0,2 1-1,0 0 1,0-2 0,0 2 0,-1-1-1,1 0 1,0 1 0,-1-2-1,1 2 1,-2 0 0,2 0-1,0-1 1,0 1 0,0-1 0,-1 1-1,0-2 1,1 2 0,-2-1-1,2 1 1,-1 0 0,0 0 0,1 0-1,-3-1 1,-6-2-49,-2 2 0,2-1 0,-1 1 0,0 1 0,0-1 0,0 1 0,-1 0 0,-17 2 0,9 2 67,-1-1 0,2 2-1,-20 6 1,-16 2 125,3-3-54,39-10-124,-1 1 1,1 2 0,-2-1 0,1 2 0,1-1-1,0 1 1,0 1 0,-19 9 0,3-4 11,26-8-71,-1-1 0,-1 0 0,1-1 0,-1 2 1,3-1-1,-3 2 0,1-3 0,1 2 0,-2 0 0,1-1 1,-2 6-1,3-7 73,2 0-81,2 0 0,-2 0-1,0 0 1,0 0 0,0 0 0,0 0 0,0 0 0,0 0 0,0 0 0,0 0-1,0 0 1,0-2 0,0 2 0,0 0 0,0 0 0,0 0 0,0 0 0,0 0 0,0 0-1,0 0 1,0 0 0,0 0 0,0 0 0,0 0 0,0 0 0,0 0 0,0 0-1,0 0 1,0 0 0,0 0 0,0 0 0,0 0 0,0 0 0,0 0 0,0 0-1,0 0 1,0 0 0,0 0 0,0 0 0,0 0 0,0 0 0,0 0 0,0-1-1,0 1 1,0 0 0,0 0 0,0 0 0,0 0 0,0 0 0,0 0 0,-2 0-1,2 0 1,0 0 0,0 0 0,0 0 0,0 0 0,0 0 0,0 0 0,0 0-1,0 0 1,0 0 0,0 0 0,-1 0 0,21 5-27,-1 3 1,-2-2-1,0 2 1,30 17-1,-47-25 15,77 47-32,-58-34 39,2 0-1,2-1 1,-2 0-1,34 12 1,-42-20 5,2 3 11,-2-3 0,2 1 0,0-1 0,1 0-1,-2-2 1,32 3 0,-45-5 1,0 0 0,-1 0 0,2 0 0,-2 0 0,1 0-1,-1 0 1,1 0 0,1 0 0,-2 0 0,1 0 0,0-1 0,-1 1 0,2-2 0,-1 2 0,-1 0 0,1-1-1,-1 1 1,2-1 0,-2 1 0,1 0 0,-1-2 0,1 2 0,-1-1 0,0 1 0,0-1 0,0-1 0,0 2-1,0 0 1,2-1 0,-2 1 0,0-1 0,0-1 0,0 1 0,1-34 931,-2 15-961,-2-189 1295,-1 158-1101,3 50-57,1 1-3177,0 0-3293,-2 3 3490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2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70 0,'-88'-2'591,"86"3"-503,1-1 0,-2 0 0,2 0 1,0 0-1,-1 0 0,1 0 0,0-1 1,-1 1-1,1 0 0,-2 0 0,2-2 1,0 2-1,-1-1 0,1 1 0,0 0 1,-2 0-1,2-3 0,-9 1 1396,-3 2 3327,17 0-3484,29 0-1483,198-11 358,-220 12-178,-11-1-20,0 0-1,0 2 1,0-2 0,0 0-1,1 0 1,-1 0 0,0 0-1,1 0 1,-1 1 0,0-1-1,2 0 1,-2 0 0,0 0-1,1 0 1,-1 0 0,0 0-1,1 0 1,-1 0 0,0 0-1,2 0 1,-2 0 0,0 0-1,1-1 1,-1 1 0,0 0-1,1 0 1,-1 0 0,0 0-1,0 0 1,2-2 0,-2 2-1,0 0 1,0 0 0,1 0-1,-1-1 1,0 1 0,0 0-1,1 0 1,-1 0-1,0 0 1,0 0 0,0 0-1,0-1 1,0 1 0,2-2-1,-2 2 45,0 0-5,-4-1-8,1 0 0,0-1 0,-1 2 0,2-1 0,0-2 0,0 2-1,-1 1 1,0-3 0,1 1 0,-2-2 0,-20-11 181,17 11-319,-9-3-399,16 6 494,0 1-1,-1 0 1,1 0-1,0 0 1,0 0-1,0 0 1,0 0-1,0 0 1,-2 0-1,2 0 1,0 0-1,-1 0 0,1 0 1,0 0-1,-1 0 1,1 0-1,0 0 1,-2 0-1,2 0 1,0 0-1,0 0 1,-1 0-1,1 0 1,0 1-1,0-1 1,-1 0-1,1 0 1,0 0-1,0 0 0,-2 2 1,2-2-1,0 0 1,0 0-1,0 0 1,-1 0-1,1 0 1,0 0-1,0 1 1,-5 15-14,1-1 0,-2-1 1,1 22-1,4-28 44,1 2 1,0-2-1,0 1 0,1 0 0,0-1 0,1 2 1,0-2-1,8 13 0,-8-26 2846,24-11-3065,-10 8 400,73-42-76,-77 44-120,15-10 10,-26 16-110,0 0-1,1 0 0,-2-2 1,0 2-1,1-1 1,0 1-1,1 0 1,-1-1-1,0 1 1,1 0-1,-1 0 1,0 0-1,1 0 1,-1 0-1,0 0 1,1 0-1,-2 0 1,2 0-1,10 10-666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3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149 185 600,'-121'-11'1251,"120"11"-1195,-1 0 1,1-1-1,1 1 0,-1 0 1,-1 0-1,1 0 0,0-1 1,-1 1-1,1 0 0,0 0 0,-1 0 1,2 0-1,-1-2 0,0 2 1,-1-1-1,2 0 0,-1 1 1,1-2-1,-1 1 0,1 1 0,-2 0 1,2-1-1,-1 1 0,1-2 1,-1 1-1,1 0 0,0 1 1,-2-2-1,2 2 0,0-1 1,-1 0-1,1-1 0,0 2 0,0-1 1,0 0-1,0-1 0,0 1 1,0 1-1,0 0 0,1-1 1,-1-2-1,3-1 208,-2 0 0,2-1-1,-2 1 1,2 1 0,1-1 0,4-4 0,-7 4 36,5-1-21,-1-1 1,-1 2-1,1 0 1,1 0-1,-1 0 1,2-1-1,-1 2 1,0-1-1,0 2 1,1-1-1,0 0 1,11-3-1,-15 4-267,0 2 1,-2 0-1,3 0 0,-1-1 0,-1 1 0,2 0 1,-1 0-1,-2 0 0,3 0 0,-1 0 0,1 0 1,-1 0-1,-2 1 0,2-1 0,1 0 0,-2 2 1,1-1-1,0 0 0,-2 1 0,2-2 1,-1 1-1,1 0 0,0 2 0,-1-3 0,0 1 1,-1 2-1,2-2 0,-1 1 0,0 0 0,-1 0 1,2 0-1,-2 1 0,0-2 0,1 2 0,-1 1 1,2 1-8,-2 1 0,0 0 1,1 0-1,-1 0 0,0 0 1,-1 0-1,0 0 0,0 0 1,-1 0-1,1 0 0,-1 0 1,-2-1-1,-2 11 0,-5 8 66,-26 40 0,34-56-54,-21 31 250,-1-2 0,-56 66 0,80-102-234,-1-1-1,1 1 0,-2 1 0,1-2 0,1 1 0,-1-1 0,-1 0 0,2 1 0,-1-1 0,0 2 0,-1-2 0,2 0 0,-1 1 0,0-1 0,-1 0 0,1 1 0,0-1 0,1 0-4,0 0 0,-2 0-1,2-1 1,0 1-1,-1 0 1,1 0-1,0-1 1,0 1 0,-1 0-1,1 0 1,0-2-1,0 2 1,0 0 0,-2-1-1,2 1 1,0 0-1,0 0 1,0 0 0,0 0-1,0-1 1,0 1-1,0 0 1,0-2-1,0 2 1,0-1 0,0 1-1,0 0 1,0-1-1,0 1 1,0 0 0,0 0-1,0 0 1,0 0-1,0-2 1,2 2-1,-2 0 1,0-1 0,0 1-1,1-1 1,3-10 245,1-1 0,2 0 1,-2 1-1,3 1 0,12-16 0,48-46 95,4-1-181,87-134 54,-152 195-236,-7 12-10,0 0 0,0 0-1,0-1 1,0 1 0,0 0-1,0 0 1,0 0 0,0-1-1,0 1 1,0 0 0,0 0-1,0 0 1,0 0 0,-2 0-1,2 0 1,0 0 0,0 0-1,0 0 1,0-2 0,0 2-1,0 0 1,-1 0 0,1 0-1,0 0 1,0 0 0,0-1-1,0 1 1,-1 0 0,1 0-1,0 0 1,0 0 0,0 0-1,-2 0 1,2 0 0,0 0-1,0 0 1,-1 0 0,1 0-1,0 0 1,0 0 0,0 0-1,-1 0 1,1 0 0,-4 3-59,-24 49 18,4 1 0,-34 103 0,57-155 51,1 3 0,-1-1 0,1 0 0,0-1 0,-2 1-1,2 0 1,2 1 0,-2-3 0,0 3 0,1-1 0,-1-1 0,1 1 0,1 0-1,-1-1 1,0 1 0,1 0 0,0-1 0,0 0 0,2 4 0,1-2 6,-1-1 0,0 1 1,0-3-1,1 3 1,1-2-1,-2 0 1,1 0-1,0 0 1,-1 0-1,3-1 1,8 2-1,-3 1 34,1-3-1,0 0 1,1 1 0,12-1-1,-22-1-15,2 0 0,-4 0-1,2 0 1,0-1 0,0 1-1,-1-2 1,2 1 0,-1 0-1,0 1 1,-1-2 0,0 1-1,1 0 1,0-2 0,0 3-1,-3-3 1,3 1 0,-1 0-1,3-2 1,-4 3-41,-2 0 0,0-1 0,1 1 0,-1 1 0,0-1 0,1-1 0,-1 1 0,0 0 0,2 1 0,-2-2 0,0 1 0,0 0 0,0-1 0,0 1 0,0 0-1,0-1 1,0 0 0,-2 2-140,2 0-1,0-2 0,0 2 1,0-1-1,-1 1 0,1-1 1,0 1-1,0-2 0,-1 2 1,1 0-1,0 0 0,0 0 1,0-1-1,-2 1 0,2-1 1,-1 1-1,1 0 0,-1-2 1,1 2-1,-2 0 0,1-1 1,-10 2-1365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3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61 992,'111'-33'1248,"-109"33"-1141,1-1-1,-2 1 1,2-2-1,-2 2 1,1 0-1,0-1 1,0 0-1,0-1 1,0 1-1,0 1 1,0-1-1,-1-1 1,0 0-1,1 0 1,-1 2-1,3-5 1,-4 5 40,0 0 0,0 0 0,0 0 1,0 0-1,0-1 0,0 1 0,0 0 0,0-2 1,0 2-1,0 0 0,0 0 0,0-1 0,-1 1 1,1 0-1,0 0 0,0-1 0,0 1 0,0 0 1,0 0-1,-2 0 0,2 0 0,0 0 0,0 0 1,-1 0-1,1 0 0,0-2 0,0 2 0,-1 0 1,1 0-1,0 0 0,0 0 0,-2 0 1,2 0-1,0 0 0,0 0 0,-1-1 0,1 1 1,0 0-1,0 0 0,0 0 0,-8 8 952,3-1-978,-1-2 1,1 2-1,-2-2 0,-9 8 1,12-10-87,0 1 1,-1 0 0,1-1-1,1 2 1,-1-1-1,0-1 1,0 1 0,3 2-1,-3-2 1,1 0-1,1 0 1,-4 10 0,6-10-9,-1 0 1,1 1-1,0-1 1,0 0-1,0 0 0,0 0 1,0 1-1,1-1 1,1 0-1,-1 0 1,0 2-1,1-2 1,0-2-1,1 4 1,0-2-1,-2-2 1,2 2-1,1 0 1,4 3-1,-7-3 80,3-1-1,-1-1 1,1 1 0,0-2 0,-2 2-1,2-2 1,0 2 0,0 0-1,-1-3 1,1 2 0,1 0-1,-1-1 1,0-1 0,0 1-1,2 1 1,-2-2 0,0 1-1,1-1 1,-1 0 0,0 0 0,1 0-1,-1-1 1,7-1 0,0 1 93,1-3 0,-2 1 0,1-1 0,1-1 0,-3 1 0,1-1 1,2-1-1,12-8 0,-12 3-47,1 2 0,-2-1 1,-1 1-1,2-2 0,12-19 0,-22 28-141,-1 1 1,0 0-1,1-2 0,-1 2 0,0-1 1,1 0-1,-2 0 0,0 0 0,0 0 1,1 0-1,-1 0 0,0 0 0,0 0 1,0 1-1,0-2 0,0 2 0,0-2 1,0 1-1,-1 2 0,1-3 0,0 0 1,0 2-1,-3-3 0,0 1-3,1 1 0,-1-1 0,0 0 0,1 2 1,-1-2-1,0 1 0,-1 0 0,0 0 0,2 0 0,-1 1 0,-1 0 0,0-2 1,-4 2-1,-4-3 0,3 2 1,-3 1 0,0-2 0,1 2 0,0 1 0,1 0 0,-4 0 0,4 0-1,-1 1 1,-1 1 0,1 0 0,1 0 0,-2 0 0,1 1 0,0 1 0,2-1-1,-2 1 1,1 1 0,-12 6 0,20-10-44,-1 0 0,2 2 0,-2-2 0,0 1 0,2 0 0,-2 0 0,2 0 1,-3 2-1,-5 22-97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1 271 2585,'56'-80'1624,"-53"76"-1364,1-2 1,-2 1-1,0 0 1,0 1-1,0-2 1,0-6-1,4-5 1083,-6 17-1317,5-9 964,-1-1 0,1 0-1,13-13 1,-16 20-901,1 1-1,0-1 1,-1 0-1,1 1 1,1-1 0,-1 2-1,1-2 1,-2 2-1,2-1 1,0 1 0,0-2-1,-1 3 1,1-1-1,1 0 1,2-2-1,2 2-63,-1-1 0,2 1 0,-2 0 1,1 1-1,0 0 0,1 0 0,-2 0 0,0 1 0,10 3 0,-15-4-28,1 0 0,-1 1 0,-1 1 0,1-1 1,0 0-1,-1-1 0,1 3 0,1-2 0,-1 1 0,-2-1 0,0 2 1,2-2-1,0 0 0,-1 2 0,0-2 0,0 2 0,0 0 1,-2-2-1,1 2 0,2-1 0,-2 0 0,-1 2 0,1-3 1,1 2-1,-2-1 0,1 1 0,-1 0 0,1 3 0,-1 6-5,0-1 0,-1 1 0,0-1-1,-2 1 1,0-2 0,1 2-1,-2-1 1,-8 14 0,-7 10-4,-30 38 1,30-47 41,2 0 0,-22 48-1,36-69 37,-2 8-8,5-10 403,3-7 615,78-125 1176,-22 41-2030,17-30-124,-62 96-89,32-38 0,-16 25-11,-30 34 2,2-1 0,-2 2-1,0-1 1,0 0 0,0-1 0,1 2-1,-1-1 1,0 0 0,0-1-1,0 1 1,0 1 0,0-1-1,0-2 1,0 3-5,0 0 1,0 0-1,0-1 0,0 1 1,0 0-1,0 0 0,0 0 0,0 0 1,0 0-1,0 0 0,-1 0 1,1 0-1,0 0 0,0 0 0,0 0 1,0-2-1,0 2 0,0 0 1,0 0-1,0 0 0,0 0 0,0 0 1,0 0-1,0 0 0,0-1 1,-2 1-1,2 0 0,0 0 0,0 0 1,0 0-1,0 0 0,-1 0 1,1 0-1,0 0 0,0 0 0,0 0 1,-1 0-1,1 0 0,0 0 1,0 0-1,0 0 0,0 0 0,-2 0 1,2 0-1,0 0 0,0 1 1,0-1-1,0 0 0,-1 0 0,1 0 1,0 0-1,0 0 0,0 0 1,0 0-1,0 0 0,0 2 0,-1-2 1,1 0-1,0 0 0,0 0 1,0 0-1,0 0 0,0 0 0,0 0 1,-3 2-9,0 1 1,1 0-1,2-1 0,-3 1 1,2 1-1,-1-1 1,1-1-1,-2 8 1,-3 3-7,-2 10 2,-64 138-17,64-145 54,0 1 0,1-1 0,0 2 0,3-1-1,-4 23 1,7-36-1,1 1 0,0 1 0,0-1-1,1 2 1,1-2 0,-1 0 0,0 1-1,1-1 1,3 7 0,-2-8 4,-2-1 1,2-1-1,-1 1 1,1 1-1,0-3 1,-2 2-1,3 0 1,-1-1-1,1 1 1,-2-2 0,1 2-1,1-2 1,0 1-1,0 0 1,-1 0-1,7 0 1,-4 0 18,-2-1 1,2 0 0,0 1 0,-1-1 0,0-1-1,1 1 1,-1-1 0,2 0 0,7-1-1,-11 1-12,0-1-1,1-1 1,-2 1-1,2 1 1,-1-1-1,0-1 0,-1 1 1,2 0-1,-1-1 1,0 1-1,-1-2 1,0 3-1,0-2 1,1-1-1,0 2 0,-1-2 1,2-2-1,0-1-317,8-7 969,-12 8-2498,-2 5-3373,-1 0 2185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45 984,'87'-25'1335,"-70"17"-1909,-7-1 5313,-10 9-4561,0 0-1,-2 0 1,2 0 0,0 0 0,-1 0 0,1-2 0,0 2 0,-1 0-1,1 0 1,0 0 0,-2 0 0,2-1 0,-1 1 0,1 0 0,0 0 0,-1 0-1,1 0 1,-2 0 0,2 0 0,0 0 0,-1 0 0,1 0 0,0 0 0,0 0-1,0 0 1,-1 1 0,1-1 0,0 0 0,-2 0 0,2 0 0,-1 0 0,1 2-1,0-2 1,-1 0 0,1 0 0,0 0 0,-2 0 0,-6 5-124,0 0 0,0 2 0,3-2 0,-3 1 0,3-1 0,-2 2 1,-8 11-1,9-11-22,3-4-20,0 1-1,1 0 1,-2-2-1,1 4 0,2-2 1,-2 0-1,3-2 1,-3 4-1,2-2 1,0 0-1,-1 0 0,2 1 1,0-1-1,-1 0 1,1 0-1,1 1 1,-1-1-1,2 2 0,-2-2 1,1-2-1,3 9 1,-4-8 17,3 1 0,-1-2 1,1 1-1,0 1 0,-1-1 1,1 1-1,0-2 0,-1 1 0,2 0 1,0-1-1,-1 0 0,1 0 1,0 1-1,0-2 0,0 2 1,0-2-1,1 1 0,-1 0 1,0 0-1,0-2 0,8 2 0,-1-2 104,-2 2-1,1-2 0,-1-2 1,0 2-1,2-1 0,-3 0 1,3-1-1,-3 0 0,1 0 1,0 0-1,-1-1 0,2-1 1,-2 1-1,1-2 0,-2 1 0,2 0 1,-2 0-1,1-1 0,-3-1 1,3 1-1,-1 0 0,-2-2 1,2 0-1,-3 1 0,2-1 1,-2 0-1,6-7 0,-9 12-105,-1 1 0,1-2 1,1 1-1,-2 0 0,1 0 0,-1 0 0,0 0 0,1-1 0,-1 2 0,0-2 1,-1 2-1,1-2 0,0 0 0,0 2 0,-1-2 0,1 1 0,-2 0 0,1 0 1,0 0-1,-1 1 0,1-2 0,0 2 0,1 0 0,-2-2 0,1 2 0,-2-1 1,2 0-1,-2 0 0,2 2 0,-2-2 0,1 0 0,2 1 0,-3 1 0,0-1 1,1-1-1,-6 0 0,-7-4 27,0 2 1,-1 0-1,2 0 0,-28-1 1,38 4-62,0 1-7,-5-3 29,0 2-1,-1-1 1,1 2 0,-11 0 0,17 0-43,1 0 1,-1 0 0,2 2-1,-2-2 1,0 1 0,1-1 0,-1 1-1,0 1 1,2-1 0,0-1-1,-2 0 1,0 1 0,1 2 0,0-2-1,0-1 1,0 2 0,1 0 0,0 0-1,-1-2 1,1 2 0,-3 2-1,-5 19-221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1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14 304 0,'-2'-3'131,"0"0"0,1-1 0,0 2 0,-1-2 0,1 1 0,0 0-1,-1-2 1,2 2 0,-1 1 0,1-2 0,0 1 0,0-1 0,0 0 0,0 1 0,1-1 0,-1 2 0,4-8 0,2-3 337,0 0 1,0 1 0,3-20 0,-5 18-298,0 2 0,0-1 0,1 1 0,15-24-1,-14 29-168,0 1 0,1-1 0,0 2 0,1-2 0,-2 2 0,2-1 0,0 2 0,0 0 0,0-1 0,2 1 0,-1 0 0,-1 1-1,12-3 1,-13 4-10,-2 0 1,3 2-1,-1-2 0,-2 2 0,3-1 0,-3 1 0,2 0 0,0 0 0,9 1 0,-14 1 0,2-2 1,0 0-1,2 1 1,-4 0-1,2 1 0,0-1 1,0 0-1,-2 2 0,2-2 1,0 1-1,-2 0 0,2 1 1,-2-2-1,0 3 0,6 3 1,-5-4-2,-2-2 0,1 2 0,-2-1 0,1 0 0,0 0 0,1 1 1,-2 0-1,1-1 0,-1 1 0,0 0 0,1-2 0,-1 3 0,0-3 0,0 2 0,-1 0 1,1-1-1,-1 0 0,-1 4 0,-2 6-3,-1 0-1,-12 19 1,-2 4 26,16-29-12,2 1 1,0 0-1,1-1 1,-2 1 0,2-2-1,0 2 1,0 0 0,2-1-1,-2 1 1,1 0-1,0-2 1,2 2 0,0-1-1,-1 1 1,1-2-1,0 2 1,1-2 0,8 9-1,-8-8 11,2 1 1,0-2-1,-1 2 0,2-2 0,-1-1 0,1 2 0,0-2 0,1 1 1,0-1-1,0 0 0,0 0 0,0-1 0,0-1 0,1 2 1,16 2-1,-21-5 4,-1-1 0,1 0 1,-1 0-1,-1 0 0,2 0 0,-1 0 1,1-1-1,-1 1 0,-1-2 1,1 2-1,1-1 0,-1 0 0,1 1 1,-3-2-1,4 0 0,2-1 13,-3-1-1,3 1 1,-2-1 0,-1 0-1,0 0 1,8-8-1,-1 0 29,-3 0 0,1 0 0,-1-1 0,9-20 0,-11 18 71,-4-1 0,2 0 1,-1 0-1,0 0 0,-2 1 0,-1-1 0,-1 0 0,-1 0 0,0-1 0,-8-20 1,10 37-137,0 0 1,0 0 0,0 0 0,0 0-1,0 0 1,0 0 0,0 0 0,0 0 0,0 0-1,0 0 1,0 0 0,0 0 0,0 0-1,0 0 1,0 0 0,0 0 0,0 0-1,0 0 1,0 0 0,0 0 0,-1 0 0,1 0-1,0 0 1,0 0 0,0 0 0,0 1-1,0-1 1,0 0 0,0 0 0,0 0 0,0 0-1,0 0 1,0 0 0,0 0 0,0 0-1,0 0 1,0 0 0,0 0 0,0 0 0,-1-1-1,1 1 1,0 0 0,0 0 0,0 0-1,0 0 1,0 0 0,0 0 0,0 0 0,0 0-1,0 0 1,0 0 0,0 0 0,0 0-1,0 0 1,0 0 0,0 0 0,0 0-1,0 0 1,0 0 0,0 0 0,0 0 0,0 0-1,0 0 1,0 0 0,0 0 0,0-2-1,-6 12-50,-2 14 169,6-14-124,-18 101 1269,13-50-718,2-31-297,1 47 0,8-18 29,2 14 315,-6 2-1,-13 118 0,12-185-471,-1-3 1,1 3-1,-2-1 0,1 1 0,-8 9 0,9-14-72,0-2 0,-1 1 0,1 0 0,0 1 0,-2-3 0,2 1 0,-1 2 0,0-2 0,0-1 0,1 2 0,-2 0 0,2 0 0,-2-2 0,1 1 0,-1-1 0,2 1 0,-1 1 0,0-2 0,-1 1 0,0-1 0,1 0 0,-1 0 0,2 0 0,-7 0 0,-11 0 90,2-1-1,-2-3 0,2 2 1,-1-2-1,1-1 0,0 1 1,-1-3-1,1 2 0,1-2 1,0 1-1,0-4 0,1 4 1,1-5-1,-14-8 0,25 17-110,0 0-1,1 0 0,-1-1 1,2 0-1,-2 1 1,2-1-1,-1 0 1,1 1-1,0-1 0,-1 0 1,1-1-1,0 3 1,1-3-1,-2 1 0,2 1 1,-1-1-1,1-4 1,1 3-7,-1-1 1,2 1-1,-1-1 1,2-1-1,-2 2 1,2 0-1,-2 0 1,2-1-1,5-6 1,2-1-10,1 0 0,2 0 0,-1 2 1,2-1-1,26-16 0,-24 17-9,0 0-1,2 2 0,0-1 1,0 2-1,2 1 0,-1 0 1,0 1-1,1 0 0,0 1 1,0 1-1,0 0 0,0 1 1,30 2-1,-48 0 9,-1 0 0,-1 0 0,1 0 0,1 0 0,-1 0 0,-1-2 0,1 2 0,-1 0 0,0 0 0,2-1 0,-2 1 1,1 0-1,0-1 0,-1 1 0,2 0 0,-2-2 0,1 2 0,-1 0 0,1 0 0,-1-1 0,2 0 0,0-6-2807,-2 7-838,0 0 1075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2152,'43'-64'1310,"-43"64"-1183,1 0 0,-1-1-1,1 1 1,-1-1 0,2 1 0,-2-2-1,0 1 1,1 1 0,-1 0-1,0-1 1,1-1 0,-1 2 0,0-1-1,0 0 1,0-1 0,0 2 0,0 0-1,0-1 1,0 0 0,0-1 0,0 2-1,0-1 1,0 1 0,-1-1 0,1 1-1,0-2 1,0 1 0,-1 1 0,-1-1-1,2-1 98,-1 2 0,1 0 0,0 0 0,0 0 0,-1 0 0,1 0 0,0 0 0,-2-1 0,2 1 0,0 0 0,-1 0 0,1 0 0,0 0 0,0 0 0,0 0 0,0 0 0,-1 0 0,1 0 0,0 0-1,-2 0 1,2 0 0,0 1 0,-1-1 0,1 0 0,0 0 0,0 0 0,-1 0 0,1 0 0,0 2 0,-2-2 0,-4 18-111,2 1 0,0 0 0,-3 37 0,4-24 2,3-12-94,2 0-1,0 0 1,1 0 0,13 38-1,-8-30 17,7 46 0,-14-38 18,-1-22 60,1 4 0,1-4-1,7 28 1,-1-20 914,-4-16-1533,-1-8-4961,-3 2 2366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1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1272,'72'-34'974,"-60"28"-461,-12 3-450,-8 3 2120,4 31-1430,0 1 1,3 42-1,1-48-470,-2 34 60,0-24 973,2 0 0,9 50 0,-9-84-317,0-4 298,0-2-3429,0 3 1211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3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49 230 1264,'-1'-1'22,"-6"-7"433,-1-1 0,0 1 1,-8-22-1,15 28-394,-2-2 0,2 1 0,1-1 0,-2 1 0,2-1 0,-1 0 0,1 2 0,0-2 0,0 0 0,0 1 0,1-1 0,-1 1 0,2-1 0,-1 0 0,0 2 0,2-8 0,2 4-1,1-2 0,-1 1 0,2 0 0,-1 1 0,0 0 0,2 1 0,-2 0 0,2-1 0,-1 1 0,1 0 0,0-1 0,1 4 0,17-9 0,-13 7-31,-1-1 0,0 2 0,0-1 0,0 1 0,3 1 0,-3 2 1,1-2-1,-1 1 0,1 1 0,17 0 0,-28 1-32,2-1 0,-1 0 0,1 2 1,-1-2-1,-1 0 0,1 0 0,0 1 1,1 0-1,-2 1 0,0-1 0,0-1 0,1 3 1,0-2-1,-1 0 0,1 1 0,0 0 0,-2 0 1,0-1-1,2 2 0,0-1 0,-2 0 1,0-1-1,2 2 0,-2-1 0,1 1 0,-2-2 1,1 2-1,-1-2 0,1 3 0,-1-1 0,2-2 1,-2 6-1,1 6 29,-2-1 0,-1 2 1,1-1-1,0-1 0,-9 16 0,2 5 106,7-22-84,-4 9 4,1 0 1,2-1 0,1 37-1,1-54-30,0 4-1,1-2 0,-1 0 1,2 0-1,-1 0 0,0 0 1,1-2-1,0 4 0,0-4 1,0 2-1,0 0 0,0-1 0,1 1 1,0-1-1,1-1 0,0 2 1,-3-1-1,3 1 0,0-3 1,0 2-1,-1 0 0,2-1 0,-1 1 1,1-2-1,3 3 0,-4-4 36,0 2-1,-1-2 1,1 1 0,0-1-1,0 1 1,-1-1-1,1 0 1,0 0-1,0 0 1,0-1-1,-2 1 1,2-1-1,0-1 1,0 2 0,-2 0-1,2-1 1,0 0-1,0-2 1,-2 3-1,1-3 1,0 2-1,1 0 1,-2-2 0,1 2-1,0-2 1,-1 2-1,1-3 1,-2 2-1,5-3 1,3-6 52,0 1 0,-2-2 0,1 0 0,-3 0 0,10-19 1,-2 0 83,-2-1 1,-3 0-1,0 0 1,-3-1 0,2-39-1,-7 72-189,0-1-1,0 1 1,0 0 0,0 0-1,-1 0 1,1 0 0,0 0-1,0 0 1,0 0 0,0 0 0,-2-2-1,2 2 1,0 0 0,0 0-1,0 0 1,0 0 0,-1 0-1,1 0 1,0 0 0,0 0-1,0 0 1,0 0 0,-1 0-1,1 0 1,0 0 0,0 0-1,0 0 1,-2 0 0,2 0-1,0 0 1,0 0 0,0 0-1,0 2 1,0-2 0,0 0-1,0 0 1,0 0 0,0 0-1,0 0 1,0 0 0,0 0-1,-1 1 1,1-1 0,0 0-1,0 0 1,0 0 0,0 0-1,0 0 1,0 1 0,0-1-1,0 0 1,0 0 0,-5 19-14,-1 1 0,4-1 0,0 26 0,1-38 10,6 125 116,3-22 160,0 78 495,2-17-178,-10-143-429,-10 45 1,8-61-68,0 0 1,-2 0 0,0-1-1,-1 1 1,0-1 0,-11 15-1,14-23-37,1-2-1,0 2 1,-2 0-1,2-2 1,-2 2-1,2-2 1,-1 0-1,0 2 1,-1-2-1,0 1 1,1-1-1,-1 0 1,0 1-1,2-1 1,-3-1-1,1 1 1,1 1-1,-2-1 1,2-1-1,0 0 1,-2 0-1,1 1 0,-1-1 1,3 0-1,-3 0 1,1 0-1,-1 0 1,1-1-1,1 1 1,-1 0-1,0 0 1,-1-1-1,2-1 1,-1 1-1,0 0 1,-5-2-1,-6-4 115,-1-1-1,2 0 0,-1 0 0,0-2 1,-13-10-1,11 6-118,1 0 0,1 0 0,0-2-1,2 2 1,-1-2 0,-10-22 0,17 28-36,0-2 0,1 1 0,1-1 1,-1-1-1,3 1 0,0-2 0,-1 4 0,2-4 1,1 2-1,1-18 0,0 23-18,2 0 0,-2 1 0,2-2 0,0 2 0,1 0 0,0-1 0,0 0 0,0 1 0,1 0 0,0 1 0,-1-2 0,3 2 0,0 0 0,-2 1 0,2-2 0,-1 2 0,1 0 0,12-6 0,3-1-13,4 0 1,-2 2-1,2 0 0,41-9 0,92-15-44,-13 5 77,-147 29 364,-2-2-1168,3-3-3285,0 3 2194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3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89 728,'-5'-6'394,"2"-2"0,-1 1 0,0-1 0,1 0 0,1 0 0,-2-12 0,1 17-62,-2 9-122,-14 32-29,-16 48 1,17-40-35,-2 10 17,4-12 235,-27 50 0,39-92 1904,4-7 303,5-15-1487,59-139-816,-12 59-214,-41 83-103,0 0 0,1 2 0,26-28 0,-36 42-2,-1-2 1,0 3-1,1-1 1,-2 0-1,1-1 1,0 1-1,1 1 1,-1-1-1,2 1 1,-2-2-1,0 1 1,1 1-1,0-1 1,0 1-1,-1 0 0,0 0 1,2-2-1,-2 2 1,1 0-1,0-1 1,0 1-1,0 0 1,0 0-1,-1 0 1,0 0-1,2 1 1,-2-1-1,2 0 1,-2 2-1,2-2 1,-2 0-1,1 0 1,-1 1-1,3 0 0,3 3-48,-2 0-1,2 2 0,-1-1 0,0-1 0,-1 1 0,6 9 1,1-2 51,242 229 17,-232-228 5,-14-10 309,-11-6 970,2 1-2051,1 0-4906,0 0 4117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4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20 1888,'0'0'61,"-1"0"-1,1 0 0,-2 0 0,1 0 0,1 0 0,0 1 0,0-1 0,-1 2 0,1-2 1,-2 1-1,2-1 0,-1 0 0,1 1 0,0-1 0,-1 0 0,1 2 0,0-2 0,-2 1 1,2-1-1,0 1 0,-1 1 0,2-2-43,-1 0 0,0 1 1,0-1-1,2 1 0,-2-1 0,0 0 0,1 2 1,-1-2-1,0 0 0,1 1 0,-1-1 0,0 0 1,2 0-1,-2 0 0,1 0 0,-1 0 1,0 0-1,0 0 0,0 0 0,1 1 0,-1-1 1,2 0-1,3 2 14,0-2 0,1 1 0,-1-1 0,0 0 1,-1 0-1,10 0 0,2-4 156,66-7 753,104-3 0,-161 12-896,14 2 120,58-6 0,-96 6-172,15-3 114,-16 3-124,0 0-1,0 0 0,0 0 0,0 0 1,0 0-1,0 0 0,0 0 0,0 0 1,0 0-1,0 0 0,2 0 0,-2 0 0,0 1 1,0-1-1,0 0 0,0 0 0,0 0 1,1 0-1,-1 0 0,0 0 0,0 0 1,0 0-1,0 0 0,0 0 0,0 2 1,0-2-1,0 0 0,1 0 0,-1 0 0,0 0 1,0 0-1,0 0 0,0 0 0,0 0 1,0 0-1,0 0 0,0 0 0,0 0 1,0 0-1,0 0 0,0 1 0,0-1 1,0 0-1,0 0 0,0 0 0,0 0 0,0 0 1,0 1-1,0-1 0,0 0 0,0 0 1,0 0-1,-1 0 0,1 0 0,0 0 1,0 2-1,0-2 0,0 0 0,0 0 1,0 0-1,0 0 0,0 0 0,-1 0 0,1 0 1,0 0-1,0 0 0,0 0 0,-8 8-450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4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23 2184,'-14'-6'1649,"9"-6"271,14 7-1568,13 6-208,12 1-48,12 3 48,4 0 88,5-5 48,8 4 193,-1-4-17,-4 0-80,-10 2-40,-20-4-88,-12-3-16,-16 1-512,-2 4-2169,-18 0 1961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5.2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36 1144,'0'0'932,"-7"0"2179,3 0-1629,9 1 1211,57 3-2273,2-2-1,104-9 1,-78 3-187,-40 3-63,-2-3-1,80-15 0,-122 18-141,37-6 313,-46 7-449,-9 1-5710,-8 2 4230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5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16 2176,'-14'-12'1273,"7"9"-1017,8 6-211,1-3 22,-1 5 388,8 18-128,5 5-72,-2 2 1,-2 1-1,9 44 0,4 110 1872,-22-176-1880,-1-5-56,1 0 0,-1 0 0,0 0 0,0 0 0,0 0 0,-1 4 0,1-8-166,0 0-1,0 0 1,0 0-1,0 0 1,0 0-1,0 0 1,0 0-1,-1 0 1,1 0-1,0 0 1,0 0-1,0 0 1,0 0-1,0 0 1,0 0-1,0 0 1,0 0-1,0 0 1,0 0-1,0 0 0,0 0 1,0 0-1,0 0 1,0 0-1,0 0 1,0 0-1,0 0 1,-2 0-1,2 0 1,0 0-1,0 0 1,0 0-1,0 0 1,0 0-1,0 0 1,0 0-1,0 0 1,0 0-1,0 0 1,0 0-1,0 0 1,0 0-1,0 0 1,0 0-1,0 0 1,0 2-1,0-9-695,3 0 86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6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0 220 0,'81'-18'755,"-81"18"-703,2 0 0,-2 0 0,1-1 0,0 1 0,-1 0 0,2 0 0,-2-1 0,1 1 0,-1 0 0,0 0 0,0 0 0,0 0 0,1-2 0,-1 2 0,0-1 0,2 1 0,-2 0 0,0-1 0,1 1 0,-1-2 0,0 2 0,0-1 0,0 1 0,1 0 0,-1 0 0,0-1 1,0-1-1,0 2 0,0-1 0,0 1 0,0-1 0,0 1 0,0 0 0,0 0 0,0-2 0,0 2 0,-1-1 0,1 0 0,-13-18 1574,11 16-1396,-3-5 215,0 3 0,-1-3 1,2-1-1,2 2 0,-2-2 0,0 2 1,1-2-1,2 1 0,-3-16 1,5 21-440,-1 3-1,0-3 1,0 2 0,0 0 0,0-1 0,1 0 0,1 0 0,-2 2 0,1-2 0,0 0 0,1 1 0,-1 0 0,0-1-1,1 1 1,-1 0 0,0-1 0,1 2 0,-1-1 0,0 0 0,1-1 0,0 1 0,0 1 0,0 0 0,0-1 0,3-1-1,8-3-20,1 2-1,23-6 1,-21 6 18,3-1-38,1 0-1,26 0 0,-40 3 8,-1 1 0,2 0 0,-2 0 0,0 0 1,1 1-1,0-1 0,-2 2 0,3-2 0,-2 2 0,1 0 0,-1-1 1,0 0-1,6 5 0,-10-5 16,2 0 1,-2 1-1,1-1 1,-2 0-1,1 1 0,0 0 1,1-2-1,-1 2 1,0 0-1,-1 0 0,2-1 1,-1 0-1,-1 2 1,0-2-1,1 1 1,-1 0-1,0 0 0,0-1 1,0 2-1,0-2 1,0 0-1,0 2 0,0-2 1,-1 1-1,1 0 1,-1 2-1,-5 7 33,2 0-1,-1-1 1,-7 12-1,0-4 47,11-12-31,-3 0 1,1 1 0,0 0 0,2-2-1,0 2 1,-1 1 0,1-2-1,1 1 1,-1 0 0,3 11-1,-2-14-13,2 0-1,-1 0 0,2-1 1,-2 2-1,0-2 1,2 0-1,0 1 0,-2 0 1,2-2-1,-1 2 0,2-1 1,-1 0-1,0-1 1,-1 1-1,2 0 0,0-1 1,0 1-1,-1-2 1,2 2-1,5 1 0,-1-1 20,-1 1 0,3-2 1,-2 1-1,0 0 0,1-2 0,-1 0 0,2 1 0,-2-1 0,2-1 0,-2 0 0,0 0 0,2-1 0,-2-1 0,1 1 0,-1 0 0,0-1 0,2-2 0,-3 3 0,1-3 1,1 1-1,-2-1 0,1 0 0,-1 0 0,0-1 0,-1 1 0,2-1 0,-2-1 0,-1 1 0,2-2 0,-2 2 0,0-2 0,-2-1 0,3 2 0,-2 0 0,-1-2 1,0 0-1,0 2 0,4-12 0,-4-2 25,8-36 0,-12 50-1,0 0 1,2 1-1,-2 0 1,-2-2-1,2 2 1,0-1-1,-1 1 1,0 0-1,-2-1 1,0 1-1,-3-8 1,6 13-60,0-2 0,-2 2 0,2-1 0,0 1 0,0-1 0,0 1 0,0 0 0,0-2 0,0 2 0,0 0 0,-1 0 0,1 0 0,0-1 0,-1 1 0,1 0 0,0-1 0,-2 1 0,2 0 0,-1-2 0,1 2 0,-1 0 0,1 0 0,-2 0-1,2-1 1,-1 1 0,1 0 0,-1 0 0,1 0 0,-2 0 0,2 0 0,-1 0 0,1 0 0,-1 0 0,1 0 0,-2 0 0,2 0 0,0 0 0,0 0 0,-1 0 0,1 1 0,-1-1 0,1 0 0,0 0 0,-2 0 0,2 2 0,-1-2 0,1 0 0,0 1 0,-1-1 0,1 0 0,-2 1 0,2-1 0,0 0 0,-1 0 0,1 2 0,-4 3 37,1 0 0,-1 1 1,0-1-1,-2 8 0,4-9-44,-2 7 3,-1 0 0,1-1 0,1 2 0,2-1 0,-2 0 0,1 11 0,-1 274 245,3-185-69,0-87-52,-1-1 0,-7 31 0,6-44-46,0-2-1,-1 0 1,-1 1-1,1-2 1,-1 1-1,0 0 0,-1 0 1,1-2-1,-13 14 1,15-18-26,0 0 0,-1 0 0,0-1 0,2 2 0,-2-3 0,2 1 0,-2 2 0,1-2 1,-2-1-1,1 1 0,0 1 0,2-2 0,-3 1 0,1 0 0,1-1 0,-2 0 0,2 0 0,-4 0 0,0 0 21,2 0 0,-1 0 0,0 0 0,1-1 0,0 0 0,-2-1 0,1 1 0,2 0-1,-2-2 1,-6-1 0,2-1 10,1-1-1,-1 1 1,2 0 0,-1-1-1,1 0 1,-1-1 0,2 0-1,-1 1 1,-8-16 0,11 16-74,0-1 1,2 0-1,-1 1 1,2-2 0,-2 2-1,2-2 1,-1 0-1,2 2 1,-1-1 0,1-1-1,1 0 1,-1 3-1,2-3 1,0 0 0,0 1-1,0 0 1,1 1-1,0-2 1,1 2 0,0 0-1,8-12 1,-7 12-18,-1 0 1,1 1 0,1 1 0,-1-1-1,2-1 1,-1 1 0,0 1 0,0 1-1,1-2 1,0 2 0,1 1 0,-2-2-1,2 1 1,-1 0 0,2 2-1,-2-2 1,2 1 0,-2 0 0,2 2-1,-2-1 1,2 1 0,-1 0 0,14 0-1,71 8 8,-90-8-93,-3 0 23,0 0 0,0 0-1,0 0 1,0 0 0,0 0-1,0 0 1,0 0 0,0 0-1,0-1 1,0 1 0,0 0-1,0 0 1,0 0 0,0 0-1,0 0 1,0 0 0,0 0-1,0 0 1,0 0 0,0 0 0,0 0-1,0 0 1,0 0 0,0 0-1,0-2 1,1 2 0,-1 0-1,0 0 1,0 0 0,0 0-1,0 0 1,0 0 0,0 0-1,0 0 1,0 0 0,0 0-1,0 0 1,0 0 0,1 0-1,-1 0 1,-2-1-997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83 3193,'68'-64'1879,"-64"61"-1873,-1 0 0,1 2 0,0 0 0,0-2 0,-2 3 0,4-1-1,-2-1 1,0 1 0,0 0 0,0 1 0,0 0 0,1-2 0,7 2 0,-3-1 11,2 1-1,-2 1 1,2-1-1,0 2 1,7 0-1,-12 1 21,-1-3-1,-1 3 0,1-2 0,1 0 0,-2 2 1,0 1-1,0-3 0,1 3 0,-2-2 0,1 2 1,0-2-1,0 1 0,0 1 0,-3-1 1,3 2-1,-1-2 0,-1 1 0,1 0 0,0 0 1,-3 0-1,2 0 0,0 0 0,-1 0 0,0 5 1,2-1 33,-3-1 1,1 1-1,-1 0 1,0-2-1,0 1 1,-1 1-1,0 0 1,-1-1-1,0-1 1,-1 2-1,2-1 1,-3 0-1,-7 9 1,7-10 82,-3 1 1,1 0 0,0-1-1,-2 1 1,2-2-1,-2 1 1,1-1-1,-2-1 1,1 1 0,-12 5-1,16-9-31,0 2 1,0-2-1,0 0 1,-2 1-1,4-1 0,-4 0 1,1-1-1,1 2 0,0-1 1,-1-1-1,-1 0 1,4 0-1,-4 0 0,1 0 1,1 0-1,0-1 1,-1 1-1,-1-2 0,4 1 1,-4 1-1,2-3 0,-1 2 1,-6-4-1,10 5-103,1 0 1,0 0-1,-1 0 0,1-2 0,0 2 0,0 0 0,-2 0 1,2 0-1,0 0 0,-1 0 0,1 0 0,0-1 1,0 1-1,0 0 0,0 0 0,0-1 0,0 1 1,0 0-1,0-2 0,0 2 0,0 0 0,-1-1 0,1 1 1,0 0-1,0 0 0,0 0 0,0-1 0,0 1 1,0 0-1,0-2 0,0 2 0,1 0 0,-1-1 1,0 1-1,15-8 185,-13 7-210,4-1 0,-2 1 0,0 1 1,-2-1-1,2 1 0,2 0 0,-2 0 0,4 0 0,5 5-7,-1-2-1,1 2 1,11 4 0,20 10 2,-17-10 37,-8-3-33,-3 0 0,28 5 0,-40-10 41,0 1 0,0-2-1,1 1 1,-1-1 0,0 0 0,1 0-1,1 0 1,-4 0 0,4-1 0,-1 1 0,-2-2-1,2 1 1,-1 0 0,1 1 0,3-4-1,-4 2 12,0 1-1,-1-2 1,1 2-1,0-2 1,0 1-1,-1 0 0,-1 0 1,2-1-1,-1 0 1,0 1-1,1-2 0,-3 2 1,0-2-1,2 2 1,0-2-1,-2 1 0,2 0 1,-2-1-1,2-4 1,-11 8-3755,6 0 270,0 0 1425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1960,'72'-73'1306,"-72"72"-1258,1 1 0,-1-2 0,2 1-1,-1 0 1,-1-1 0,1 2 0,-1-1 0,2-2-1,-2 2 1,0 1 0,1-1 0,-1-5 0,-5 2 593,6 3-80,2 1-333,-1 0-1,0-1 1,0 1-1,1 0 0,-2 0 1,2 0-1,-2 0 1,2 0-1,4 0 1,7 1 110,41 2 439,2-2-1,86-8 1,-122 5-624,1-2-1,0 1 1,0-2 0,36-14 0,-66 20-2756,-17 5 1555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125 120 800,'-24'-27'377,"8"10"427,-32-26 0,35 28 530,2 2 1031,5 9 2808,4 4-5103,2 0 0,0 1 0,-1-1-1,1 0 1,0 0 0,0 2 0,-1-2-1,1 0 1,0 0 0,0 0 0,-2 1 0,2-1-1,0 0 1,0 1 0,0-1 0,0 2 0,0-2-1,0 1 1,0-1 0,-1 0 0,1 0-1,1 0 1,-1 1 0,0-1 0,0 2 0,0-2-1,0 0 1,0 1 0,0-1 0,0 1 0,2-1-1,0 27-171,-2-27 138,6 44 45,26 127 185,-23-143-143,-4 0-1,6 44 1,-8-56 71,-1 0 0,2 0 0,8 18 0,6 17 302,-9-28 3,-5-18-833,-3-5-2467,-1-3 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7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97 1328,'-17'-32'482,"10"20"-3,2 0 1,-2-1-1,-1-14 0,8 27-387,1 1-88,-1 1 87,2-1 163,3 8-124,-2 3 1,1-2 0,0 0 0,-2 1 0,1 0-1,-3-1 1,1 1 0,-1 0 0,0-1 0,0 1-1,-1 0 1,-3 11 0,-5 18 501,5-1 1,0 1 0,1 0-1,4 0 1,6 41-1,-6-77-563,-1-4-75,0 0 1,0 0-1,0 0 1,-1 0-1,1 0 1,0 0-1,0 0 1,0 0-1,0 0 1,0 0-1,0 0 1,0 0-1,0 0 1,0 0-1,0 0 1,0 0-1,0 0 1,0 2-1,0-2 1,0 0-1,0 0 1,0 0-1,0 0 1,0 0-1,0 0 1,0 0-1,-1 0 1,1 0-1,0 0 1,0 0-1,0 0 1,0 0 0,0 1-1,0-1 1,0 0-1,-2-1-470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39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46 208 488,'-5'-4'343,"0"-2"1,-1 1-1,2 0 0,0-1 0,0 1 0,0 0 1,2-1-1,-1 1 0,-2-7 0,3 7-232,1 2 0,1-1 0,0-1 0,0 1 0,0 1 1,0-1-1,0-1 0,1 2 0,-1-1 0,2 0 0,-1 0 0,2 0 0,-2 0 0,0 1 0,5-6 0,-1 4-64,-1-2 0,0 2-1,1-1 1,1 1 0,-1 1-1,0-3 1,2 3 0,-2 0-1,3 0 1,-2 0 0,2-1-1,-2 2 1,2-1 0,-1 3-1,1-3 1,9 0 0,-11 3-66,-2 1 0,1-2 1,2 1-1,-3 1 0,2 0 1,0 0-1,-1 0 0,0 0 1,1 0-1,-1 1 0,0 1 1,1-2-1,-1 1 0,0 2 1,1-2-1,-2 0 0,1 2 1,0-2-1,-1 2 0,0 0 1,2-1-1,-2 2 0,0-2 1,0 2-1,4 2 0,-6-2 21,2 0 1,-1 0-1,0 0 0,-1 2 0,0-2 1,-1 0-1,2 0 0,-2 1 0,0 0 0,1-1 1,-2 0-1,1 2 0,-1-2 0,0 1 0,-1 6 1,-2 10 185,-1-1 0,-7 23 1,7-33-102,3-4-44,0-1-1,1 0 1,0 1 0,0-1-1,0 0 1,0-1-1,0 2 1,0-1-1,1 0 1,0 1-1,2-2 1,-2 1-1,2 0 1,0 1-1,-1-2 1,5 6-1,-4-7-1,-1 0 0,1-1 0,0 1 0,-1 0 0,1-1-1,1 1 1,0-2 0,-1 1 0,-1 0 0,2 0 0,0-1-1,0 2 1,-1-2 0,1-1 0,1 1 0,-1 1 0,-1-2 0,2 1-1,-1-1 1,0 1 0,0-1 0,0 0 0,0 0 0,2-1-1,-4 1 1,8-1 0,-6-1 1,0 1 0,0 1 0,0-3 1,0 2-1,-2 0 0,2-1 0,0 0 0,-1 0 0,0 0 0,1-1 0,-2 2 0,1-2 0,1 0 0,-1 1 1,-2-1-1,2-1 0,-2 3 0,2-3 0,2-4 0,2-8 92,-1 1 0,9-28 0,-14 39-126,5-16 68,-4 0-1,1 0 0,0 0 1,-3 0-1,-4-37 1,2 46 9,1 7-54,1 7-70,-8 16-185,-9 63 339,9-31 105,1-4-37,3 1 0,7 64 1,-1-10-40,-2-59-55,2-27 58,-2 1 0,0-1 1,-2 0-1,0 2 0,-6 16 1,6-28 10,0-2 0,-1-2 1,0 2-1,1 2 0,-1-4 0,-6 9 1,9-11-112,-2 1 0,2 1 1,-1-1-1,1-1 0,-1 0 0,-1 1 1,2-1-1,-1 2 0,0-2 0,1 1 1,0-1-1,-2 1 0,1-1 1,0 0-1,-1 0 0,1 0 0,0 0 1,1 2-1,-2-2 0,1 0 1,0 0-1,-1 0 0,1 0 0,0 0 1,1 0-1,-2 0 0,1 0 0,0 0 1,-1 0-1,1-2 0,0 2 1,1 0-1,-2 0 0,1 0 0,0 0 1,-1-1-1,0 0 0,-16-13 134,1 1 0,1-2-1,0 1 1,0-1 0,3-1-1,-2 0 1,-16-29 0,27 34-161,-1 0 1,0-1 0,1 2-1,1-2 1,-1-12-1,3 20-18,-1-2 0,2 1 1,0 0-1,0 1 0,2-2 0,-2 2 0,1-1 0,0 1 0,1-1 0,-1-1 0,2 1 0,-2 1 0,2 0 0,5-8 1,-7 11-8,2-1 1,-3 1 0,2 0 0,0-1 0,0 1 0,0 0 0,0-1 0,1 1 0,0 0-1,-2 1 1,2 0 0,-2-2 0,2 2 0,3-2 0,38-1-25,-37 3 30,1 0 1,-1 0-1,1-1 0,10-3 1,-3 0 1,50-16 33,-59 17-34,-2 2 1,1-2-1,0 0 1,-1 1-1,0-1 1,2 0-1,-2 1 1,-2-2-1,10-6 1,-12 1-10231,0 8 8109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68 1304,'-3'17'711,"2"-12"-270,-2-6 417,3 0-817,0 1 0,0 0 1,0-2-1,0 1 0,0 1 0,0-1 0,0-1 1,1 2-1,-1 0 0,0-1 0,0 0 0,2 1 1,-2-2-1,0 2 0,1-1 0,-1 0 0,1 1 1,-1 0-1,2 0 0,-2-2 0,1 1 0,15-11 282,-13 11-277,11-7 203,1-2 0,1 4-1,0-2 1,19-6 0,-27 12-151,0-1 0,1 2 0,-1-2 0,1 2 0,-1-1 0,2 2 0,-2-1 0,0 1 0,1 0 0,14 1 0,-18 1-102,0-2-1,-1 2 1,0 0 0,0-1 0,2 0 0,-2 2-1,0-2 1,0 2 0,0 0 0,0-2-1,-2 3 1,2-3 0,-1 3 0,1-1 0,-1 1-1,-2-1 1,3-1 0,1 6 0,-1-2-2,-2-1-1,0 0 1,1 1 0,0-1 0,-2 0 0,2 1 0,-2-1 0,-1 0-1,1 1 1,-1 0 0,0 0 0,-1 6 0,0-4 209,-2 0 0,0-2 0,1 2 0,-2-1 0,1 0 0,-2 1 0,1-2 0,0 1 0,-3 0 0,2-2 1,-13 11-1,17-13-133,0-1 1,-2-2-1,0 3 1,1-2 0,-1 2-1,0-3 1,1 3-1,-1-2 1,0 0 0,-1-1-1,2 2 1,-1-1-1,0-1 1,1 1 0,-2-1-1,0 2 1,1-2-1,0 0 1,1 0 0,-2 0-1,0 0 1,1 0-1,0-2 1,1 2 0,-2-1-1,1 1 1,-1-1-1,3-1 1,-3 2 0,1-1-1,0 0 1,-1-1 0,2 1-1,0 0 1,0-2-1,-1 2 1,-2-3 0,3 4-59,2-2 0,-1 2 1,1-1-1,0 1 1,-1 0-1,-1-1 1,2 1-1,-1-2 1,1 1-1,-1 1 0,1-1 1,-2 1-1,2-2 1,0 2-1,-1-1 1,1 0-1,0-1 1,0 2-1,0 0 0,-1-1 1,1 0-1,0-1 1,0 2-1,0-1 1,0 1-1,0-1 1,1-1-1,-1 1 0,0 1 1,0-1-1,1 1 1,-1-2-1,0 2 1,2-1-1,-2 0 1,1-1-1,-1 2 1,1-1-1,-1 1 0,2 0 1,-2-1-1,1 1 1,-1-2-1,0 2 1,1-1-1,1 1 1,-1-1-1,-1 1 0,1 0 1,1 0-1,-1 0 1,0 0-1,-1-2 1,2 2-1,-1 0 1,0 0-1,1 0 0,-2 0 1,2 0-1,12-1-25,-1 1 0,-1 0 0,1 0 0,-1 1 0,2 1-1,-1 0 1,0 1 0,-1-2 0,0 3 0,2 0 0,-4 0 0,2 0-1,-1 2 1,1-1 0,-1 0 0,-1 2 0,1 0 0,-2-1 0,1 2-1,11 11 1,-18-16 10,-1-2-1,1 2 1,0-1-1,-3 1 0,1 0 1,2-1-1,-2 2 1,0-2-1,1 2 1,-1-2-1,-1 1 0,1 0 1,-1-1-1,0 2 1,2-1-1,-2 0 1,0-1-1,-2 2 1,1 4-1,0-4 25,-1-1 0,0 0 0,0 1-1,0-3 1,0 3 0,1-1 0,-2-1 0,1 1 0,-2 0 0,1-1-1,2 0 1,-3 0 0,1 0 0,-1 0 0,0 1 0,1-3 0,-7 5-1,-5 1 102,0-2 0,-1 0 0,0 0-1,2-2 1,-25 4 0,6-4 133,-51 0 1,76-2-196,1 0 1,-1 0-1,1-2 1,-1 2-1,2 0 1,-2-2-1,1 0 1,-1 1-1,1-2 1,1 1-1,-13-5 0,12-2 539,7 2-1749,4 6-2779,12-3 1783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0 165 1872,'35'-100'1043,"-34"99"-1004,-1 0 0,1-1 0,-1 0-1,0 2 1,2-3 0,-2 2 0,0-1-1,0 1 1,0-2 0,0 2-1,0 1 1,0-3 0,-2 2 0,2-2-1,0 3 1,-1-2 0,0-1 0,13 3 95,252-13 4985,-223 10-5065,-10 2-285,1-3-1,34-7 1,-44 7-5314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0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31 1800,'0'0'90,"-8"-23"1248,8 22-1331,0 1 0,0 0 0,0-2 1,0 2-1,0 0 0,0 0 0,0-1 1,0 1-1,0 0 0,1 0 0,-1-1 1,0 1-1,0 0 0,0 0 0,0 0 0,2 0 1,-2 0-1,0 0 0,0 0 0,1-2 1,-1 2-1,0 0 0,0 0 0,1 0 1,-1-1-1,19 2-54,-19 1 77,3-2 1,-2 1-1,2 0 1,-2 1 0,0-2-1,2 1 1,-2 0-1,1 1 1,-1-1 0,-1 0-1,1-1 1,1 3-1,-1-2 1,0 1 0,-1-1-1,2 0 1,-1 2-1,-1-2 1,1 1-1,-1-1 1,2 2 0,-2-3-1,0 5 1,4 43 807,-4-39-782,-3 122 624,2 21 508,6-139-450,-1-10-21,-3-8-681,-1 2-310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1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4 184 776,'-2'-3'52,"2"2"-1,-1-2 1,1 2-1,0 0 1,0-2-1,0 2 0,0-2 1,0 0-1,0 2 1,1-2-1,-1 1 1,2 0-1,-1 0 1,-1 0-1,1 0 1,1-1-1,-1 3 1,-1-3-1,1 1 1,2 2-1,-2-3 1,1 2-1,3-3 1,12-18 997,-10 12-705,2-1 0,-2 0 0,4-1 1,-3 3-1,2 0 0,1-1 0,12-7 1,-18 14-331,-1 1 0,0-1 0,1 0 0,1 1 0,-1 0 0,-1 1 0,3-2 0,-3 2 0,12-2 0,-12 3-20,0-1 0,0 1 1,0 0-1,-2 0 0,2 1 0,0-1 0,2 2 0,-5-2 1,3 0-1,0 1 0,0 0 0,-1 1 0,1-1 0,0 0 1,-2 1-1,5 2 0,-4-2-1,1 1 0,-2-2 0,1 2 0,0-2 0,-2 2 1,2 0-1,-1-1 0,1 1 0,-2-2 0,2 3 0,-2-1 0,1 0 0,-2-1 0,1 2 0,0-1 1,1 0-1,-2-1 0,1 1 0,-1 5 0,0 4 178,0-1-1,-3 1 1,-3 21 0,-2 2 255,6-29-359,1 0 0,1-1 0,0 2 0,0-1 1,1 1-1,-1-2 0,4 10 0,-2-14-34,-1 2 1,0 0-1,1-1 0,-1 0 1,0 0-1,1 1 1,-1-2-1,0 2 0,2-2 1,0 1-1,-1 0 0,0 0 1,0-1-1,0 0 0,0 1 1,2 0-1,-1-2 0,0 2 1,-1-1-1,6 2 0,-1-3 53,-2 1-1,3 0 0,-2 1 1,0-2-1,2 0 0,-2 0 1,0 0-1,1-2 0,0 1 0,-1 0 1,0 1-1,0-2 0,0 0 1,0 0-1,1 0 0,-2-1 1,2 2-1,-2-3 0,1 1 0,6-5 1,0 1 128,-3 1 1,2-2-1,-1 0 1,-2-2-1,3 2 1,-3-2-1,0 0 1,9-14 0,-14 19-151,0 2 0,-2 1 0,0-4 0,2 4 0,-2-2 0,-1 0 0,2 0 0,-1 1 0,-1-2 0,0 2 0,0-1 0,0-1 0,0 2 0,-1-1 0,1 0 0,-2 0 0,1 1 0,0-1 0,-2 0 0,2 0 0,-2 0 0,2 2 0,-1-1 0,0-1 0,-2 1 0,1-1 0,-5-4 0,7 8-67,1 0 1,-2 0-1,2-1 1,0 1-1,-1 0 0,1 0 1,-1 0-1,1 0 1,-2 0-1,2 0 1,-1 0-1,1 0 0,-1 0 1,1 0-1,0 0 1,-2 0-1,2 0 1,-1 0-1,1 0 0,-1 0 1,1 0-1,-2 1 1,2-1-1,0 0 1,0 0-1,0 0 0,0 2 1,-1-2-1,1 0 1,0 1-1,-1-1 1,1 0-1,0 0 0,-2 0 1,2 0-1,0 1 1,0-1-1,-1 0 1,1 2-1,0-2 0,0 1 1,0-1-1,0 1 1,-12 22-72,9-20 65,-7 23 18,-2 1 1,4 0-1,0 1 1,2 0-1,1 0 1,2 0-1,2 41 1,12 51 71,-5-73 22,-2 91 0,-4-135-62,0 0 0,-1-1 1,1 1-1,-1 0 0,1-1 1,-2 1-1,1 0 1,0-1-1,-1 1 0,1-2 1,0 2-1,-1-2 0,1 3 1,-2-1-1,1-3 1,0 3-1,0-1 0,-1 0 1,2 0-1,-2 0 0,0-1 1,-1 0-1,2 1 1,-1-1-1,0 0 0,1 1 1,-2-2-1,1 1 0,-1 0 1,3-1-1,-3 0 0,0 0 1,1 2-1,-1-2 1,-4 0-1,-1 0 58,-2-2-1,2 2 1,-3-1-1,2 0 1,1-2 0,-2 2-1,3-3 1,-2 1-1,0 0 1,-11-6-1,10 2-52,2 1 0,-3 0-1,3 0 1,-1-2 0,1 0-1,1 0 1,-1 0 0,1 0-1,0-2 1,-6-10 0,9 14-34,4 0 1,-3 0 0,1-1-1,0 2 1,1-1-1,-1 0 1,3-1 0,-1-1-1,1 1 1,-2 2 0,2-2-1,0 1 1,2-1-1,-1 0 1,-1 1 0,1 0-1,6-12 1,-3 12-15,0 2 0,-1-1 0,1-2 0,0 3 0,0 0 0,1 0 0,0 0 0,1-1 0,-1 1-1,0 1 1,1-1 0,0 2 0,1-2 0,-2 1 0,2 0 0,0 2 0,-1-2 0,12-1 0,6-1-9,-2 1 1,2 0-1,0 1 1,26 1-1,-33 0 12,0 4 0,34 2 0,-48-3-317,-5-1-4730,0 0 2922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2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2088,'63'-51'1299,"-62"50"-1227,2-2 1,-2 0-1,2 3 0,-2-2 0,0 0 0,2 1 0,0 1 0,-1-1 0,1-1 0,0 1 0,-2 0 1,2 1-1,5-3 0,-7 3-63,0 0 1,1 0 0,-1 0-1,-1 0 1,0 0 0,1 1-1,1-1 1,-1 0 0,0 0-1,-1 2 1,2-2 0,-1 0-1,0 0 1,1 0 0,-2 0-1,1 1 1,0-1 0,-1 1-1,2-1 1,-2 2 0,1-1-1,-1-1 1,1 1 0,1 3 52,0-2 1,0 2-1,-1-2 1,0 2-1,1-1 1,-1 0-1,0 1 1,-1-2-1,2 2 1,-2-1-1,0 1 1,0-1-1,-2 5 1,-8 34 748,6-27-556,0 0 1,1 1 0,0-2 0,2 1 0,1 21 0,0-33-188,0-2 0,0 2 0,1-2 1,-1 2-1,2-1 0,-2 0 0,1 0 1,0 1-1,1-3 0,-1 3 0,0-1 1,1 0-1,-1-1 0,-1 2 0,3-2 1,-2 0-1,2 1 0,-2-1 0,2 0 1,-1 1-1,0 0 0,-1-2 0,2 2 1,-1-1-1,1-1 0,0 1 0,-1 1 1,1-1-1,-2-1 0,2 0 0,0 0 1,-1 0-1,1 0 0,0 1 0,-1-1 1,1 0-1,2-1 0,1 1 12,-2 0-1,1-1 1,0-1-1,-1 1 1,2 0-1,-1-1 1,-1 1-1,0-2 0,1 2 1,-1-2-1,0 1 1,0 0-1,0 0 1,0-1-1,-1-1 1,1 3-1,0-3 1,3-4-1,2-7 178,-2-1-1,1 0 1,-2 0 0,-2 0-1,2 0 1,-2-1-1,0-31 1,1 14 361,-5 30-307,-4 6-183,0 10-113,-3 12-4,-13 76 25,16-60 110,0-2 1,4 1 0,2 0-1,0 1 1,12 44 0,-13-71 226,-1-13-368,0 0 1,0 0-1,0 1 0,-1-1 0,1 0 0,0 0 1,0 0-1,0 0 0,0 2 0,0-2 1,0 0-1,0 0 0,0 0 0,-2 0 0,2 0 1,0 0-1,0 0 0,0 0 0,0 0 0,-1 0 1,1 0-1,0 0 0,0 0 0,0 0 0,0 0 1,-1 0-1,1 0 0,0 0 0,0 0 0,0 0 1,-2 0-1,2 0 0,0 0 0,0 0 0,0 0 1,0 0-1,-1 0 0,1 0 0,0 0 1,0 0-1,0 0 0,-1 0 0,1 0 0,0 0 1,0 0-1,0 0 0,0 0 0,0 0 0,-2 0 1,2 0-1,0 0 0,0 0 0,0 0 0,0-2 1,0 2-1,0 0 0,-1 0 0,1 0 0,0 0 1,0-1-1,0 1 0,0 0 0,-1-1-163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3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84 258 536,'-20'-4'750,"13"4"-369,0-1 1,1 0-1,0-2 0,0 3 0,-1-3 0,2 1 1,-1 0-1,-7-4 0,16 3 6623,15 2-6801,401-17 1649,181 8-297,-431 3-1330,209-5 94,-188 9-184,229 1 197,-363 0-61,-3 1 0,3-4 1,95-21-1,-27 6 243,225-13-146,-157 16-321,-100 11-26,-1 1 1,178 14-1,-210-7-11,0-2 0,59-6 0,13 0 0,-20 3-6,323-16 32,268-9 100,-276 18 80,-408 8-198,-12 1-9,1 1-1,0 0 1,-1 0 0,2 0 0,6 1 0,-13-1-82,-1 0 1,0 0-1,0 0 1,0 0-1,1 0 1,-1 0-1,0 0 1,0 0-1,2 2 0,-2-2 1,0 0-1,0 0 1,0 0-1,0 0 1,1 0-1,-1 0 1,0 0-1,0 0 1,0 0-1,0 0 1,0 0-1,1 0 1,-1 0-1,0 1 1,0-1-1,0 0 1,0 0-1,0 0 1,0 1-1,0-1 0,0 0 1,0 0-1,0 0 1,0 2-1,0-2 1,0 0-1,0 0 1,0 0-1,0 1 1,0-1-1,0 0 1,0 0-1,0 0 1,0 0-1,0 0 1,0 0-1,0 0 1,-1 0-1,1 1 1,-8 1-1222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8:44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32 3601,'51'-23'1825,"-48"20"-1490,10-2 215,-12 5-526,-1 0 0,0 0 0,0 0 0,0 0 0,0 1 0,0-1 0,0 0 0,2 0 0,-2 0 1,0 0-1,0 2 0,0-2 0,0 0 0,0 0 0,0 0 0,0 0 0,0 0 0,0 0 1,0 0-1,0 0 0,0 0 0,0 0 0,0 1 0,0-1 0,0 0 0,0 0 0,0 0 0,0 1 1,0-1-1,0 0 0,-2 0 0,2 0 0,0 0 0,0 0 0,0 2 0,0-2 0,0 0 0,0 0 1,-1 0-1,1 0 0,0 0 0,-20 46 1127,17-36-1031,-1-1 1,0 0 0,-1 1 0,0-1-1,-1 0 1,0-1 0,-12 12-1,-11 14 419,12-18-130,2 0 0,0 1 0,2 0 0,0 2 0,-10 20 0,83-53 1721,-43 10-2116,1 2-1,0-2 1,1 2 0,-2 1 0,1 0 0,0 1 0,21 2-1,6 5 3,-30-4 1,2-1 0,-1-2 0,0 3 0,0-3 0,0 0 0,2 0 0,28-5 1,64-15 258,-109 18-248,0 1 0,-1 0 1,2-1-1,-2 1 1,1 0-1,-1-1 1,0 1-1,0 1 0,1-3 1,-1 2-1,0 0 1,0-1-1,0 1 1,-1 0-1,1-1 0,0 0 1,-1-1-36,1-13 19,0 5-5,-2-1 1,1 2 0,0-1 0,-2-1 0,-5-12-1,-8 3 207,4 5-1,12 37 238,0 2-404,15 198 365,-2-76 457,-13-130-457,0-12-316,0-7-617,0 2 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9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0,'49'-79'1458,"-35"63"182,-1 0 617,-9 3 2594,-5 13-4725,1 0 0,0 0-1,-2 0 1,2 0 0,-1 0 0,1 0-1,0 0 1,-1 0 0,1 0 0,-2 0-1,2 0 1,0 0 0,-1 0 0,1 0-1,0 0 1,0 0 0,0 0 0,-1 0-1,1 1 1,0-1 0,-2 0-1,2 0 1,0 0 0,-1 2 0,1-2-1,0 0 1,-1 0 0,-18 22-26,-14 28 0,29-44-76,1 0 0,3-1-1,-3 2 1,2-2 0,0 2 0,1-1-1,-2 0 1,2 0 0,2 1 0,0 10-1,0 11 76,-1-14-3,-1 0 1,1-2-1,2 3 0,8 20 0,-11-35-66,1 1-1,-1 0 0,0 1 1,1-1-1,-1 0 0,2 1 0,-1-1 1,-1 0-1,1-1 0,1 0 0,-1 2 1,0-1-1,1 0 0,-1 1 0,0-2 1,1 0-1,-1 0 0,0 1 0,1 0 1,2 1-1,0-2 45,-2 1 1,1-1-1,1 0 1,0 1-1,0-1 1,-1 0-1,-1-1 0,2 1 1,6-1-1,-4-2 39,2 2 0,-1-1 0,1 0-1,-1-1 1,-1 0 0,1 1 0,0-2 0,7-4-1,-4 2-26,-4 0 0,4-1-1,-4 0 1,1-1-1,0 2 1,-1-2 0,0 0-1,-1 0 1,0 0 0,3-10-1,-6 14-57,-1 0 0,0 2-1,1-2 1,-1 0 0,-1 0-1,0 1 1,1-2-1,-1 2 1,-1 0 0,1-2-1,0 2 1,-1-1 0,-1 0-1,1 0 1,0 2 0,-1-2-1,0 1 1,2-1 0,-3 0-1,0 1 1,1 1 0,-1-1-1,0-1 1,1 1 0,-1 1-1,-1-1 1,-4-2 0,-9-6 20,-35-18 0,44 25-51,2 1 0,-2 0 0,3 1 0,-3-1 1,0 2-1,1-1 0,-1 0 0,2 0 0,-10 2 1,13 0-66,2 0 0,-2 0 0,0 0 0,2 0 1,0 0-1,-1 0 0,0 0 0,0 2 0,0-2 0,0 1 1,0 0-1,0-1 0,1 2 0,0-1 0,-1-1 0,1 1 1,0 1-1,-1-1 0,0 0 0,0-1 0,1 2 0,0-1 1,1 0-1,-2 1 0,1-1 0,1 0 0,0 2 0,-1-3 1,1 1-1,-2 2 0,2-2 0,-1 1 0,1-1 0,0 2 1,0-1-1,3 18-766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40 104 1248,'0'-59'1194,"0"56"-945,0 2 1,0-3 0,0 3-1,0-2 1,0 2-1,-1-2 1,1 0 0,-2 1-1,1-1 1,0 2-1,-1-2 1,1 0 0,-3-2-1,3 5 129,-1 0 1,1-1-1,1-1 0,0 2 0,-1-1 1,-1 0-1,1 1 0,-2 0 0,2 0 1,0-2-1,-1 2 0,1 0 0,0-1 1,-1 1-1,1 0 0,0 0 0,-1 0 1,-2 0-1,3 4 1049,69 413-284,-45-314 476,-17-95-3022,-6-9 401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1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41 739 0,'-33'44'552,"26"-35"1137,6-6-31,4-3-127,11-6-622,2 1-419,2-2-1,-2 1 1,0-2 0,-2 1 0,25-17 0,-26 16-379,37-20 404,2 1 1,108-39 0,109-17-295,-42 16-120,-111 26-67,105-35 30,39-20 24,68-28 20,-208 88-72,35-12 33,-81 21 55,-75 27-148,1 0 1,0 0-1,0 0 0,0 0 0,0 0 0,0 0 1,0 0-1,0 0 0,-1 0 0,1 0 1,0 0-1,0 0 0,0 0 0,0 0 0,0 0 1,0-1-1,0 1 0,0 0 0,0 0 1,-2 0-1,2 0 0,0 0 0,0 0 0,0 0 1,0 0-1,0-1 0,0 1 0,0 0 0,0 0 1,0 0-1,0 0 0,0 0 0,0 0 1,0 0-1,0 0 0,0 0 0,0 0 0,0 0 1,0 0-1,0 0 0,0 0 0,0 0 1,0 0-1,0-2 0,0 2 0,2 0 0,-2 0 1,0 0-1,0 0 0,0 0 0,0 0 0,0 0 1,0 0-1,0 0 0,0 0 0,0 0 1,1-1-1,-1 1 0,0 0 0,0 0 0,0 0 1,0 0-1,0 0 0,0 0 0,1 0 1,-1 0-667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2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21 0,'0'-10'998,"0"-1"1694,-13 24-2217,4-2-463,-1 0 0,0-1-1,-1 0 1,-22 16 0,-29 25 21,28-18 98,0 2 0,4 2 0,-26 38 0,53-78 1287,3 3-1394,0 0 0,0 0 0,1 0 0,-1-1 0,0 1 0,0 0 0,2-1 0,-2 1 0,0 0 0,1 0 0,-1-2 1,0 2-1,1 0 0,-1 0 0,2-1 0,-2 1 0,0 0 0,1 0 0,-1 0 0,0 0 0,0 0 0,1 0 0,23-7 11,-12 3-17,2 0 0,-1 2-1,0-1 1,1 0 0,-1 2 0,0 0 0,22-1-1,-27 4-16,1-2 0,1 2 0,-1-2 0,-1 3-1,1 0 1,-1-2 0,2 3 0,-4-1 0,4 1-1,-4 0 1,2-2 0,0 2 0,-1 2-1,12 7 1,3 7 14,1 0 0,29 37-1,-39-45-4,2 2 606,-15-14-576,0 0 0,1 0 0,-1 0 0,0 0 1,0 0-1,0 0 0,2 0 0,-2 0 0,0 0 0,0 0 1,0 0-1,0 0 0,0 0 0,0 0 0,0 0 1,0 0-1,1 0 0,-1 0 0,0-2 0,0 2 0,0 0 1,0 0-1,1 0 0,-1 0 0,0 0 0,0 0 1,0 0-1,0 0 0,0 0 0,2 0 0,-2 0 1,0 0-1,0 0 0,0-1 0,0 1 0,0 0 0,0 0 1,0 0-1,0 0 0,0-1 0,1-5 389,0 1 1,-1 0-1,2-1 0,-4-7 0,2 5-797,-2-36 856,-4-1 0,-16-61 0,14 74-335,-2 0-1,4-1 1,0-36 0,9 57-107,-3 12-646,0 0-2219,0 0 1123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3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168 104 8,'0'-10'520,"0"-23"981,1 32-1409,-1 1 0,0-2 0,0 1 0,-1 0 0,1-1 0,0 2 0,0-1 0,0 0 0,0-1 0,0 1 0,-2 1 0,2-1 0,-1 1 0,1-2 0,-1 1 0,1 0 0,-2-1 0,1 2 0,1 0 0,-1-1 0,-1 0 0,0-1 0,2 2-83,-2 0 0,2 0 0,0-1 0,-1 1 0,1 0 0,0 0 0,0 0 0,0 0 0,-1 0 0,1 0 0,0 0 0,-2 0 0,2 1 0,0-1 0,-1 0 0,1 0-1,0 0 1,-1 0 0,1 0 0,0 0 0,-2 2 0,2-2 0,0 0 0,0 0 0,-1 0 0,1 1 0,0-1 0,0 0 0,-1 0 0,1 1 0,0-1 0,0 0 0,0 0 0,-2 0 0,2 0 0,0 2 0,-5 18 185,4-15-184,-27 163-20,6-32 15,9-49 38,-11 49 471,19-127 434,5-10-752,-2 1-1,2 0 1,-1-2-1,1 2 1,0 0-1,0-1 1,0 1 0,-1 0-1,1 0 1,0-1-1,0 1 1,-2 0-1,2-2 1,0 2 0,0-1-1,-1 1 1,1-1-1,0 1 1,0 0-1,0-2 1,0 2 0,0-1-1,0 1 1,0-3-1,-13-47 414,-7-68-1,17 96-571,3-2-1,0 0 1,1 0-1,3 1 1,10-38 0,-9 41-48,3 0-1,0-2 1,3 4 0,-1-2 0,25-31 0,-28 43-4,-2 1-1,2 1 1,-1-1 0,2 2 0,-1-2 0,1 2 0,0-1 0,1 1 0,-1 0-1,3 1 1,-3 0 0,3 0 0,-2 0 0,0 1 0,2 0 0,20-3 0,-22 6-11,2-2 1,1 1 0,-2 1 0,1 0-1,1 0 1,-1 1 0,-1 1 0,13 0-1,-18 0 11,1-1-1,-1 0 1,0 2-1,-1-2 0,2 2 1,-1 0-1,-1-2 1,1 3-1,-1-3 0,2 3 1,-4-1-1,2 1 1,0-1-1,0 1 0,-1 0 1,1 0-1,3 5 0,-3-1-3,0-1 0,0-1 0,0 4 0,-2-4 0,0 2 0,0 0 0,0 0 0,0 16 0,-2-20 17,0 2 1,-1-1 0,1-1-1,-1 3 1,-1-3 0,0 1-1,2-1 1,-3 1 0,0-1-1,-1 2 1,2-1 0,-2-1-1,2-1 1,-2 1-1,-6 6 1,-2 1 30,-2-2 0,1 1 0,-2-1 1,1-1-1,-2 0 0,1-1 0,-34 11 0,37-14 21,0 0 0,-2-1 0,2 1 0,0-3 0,-2 2 0,0-2 0,2 1 0,-1-2 0,0 0-1,1-2 1,-22-2 0,32 4-35,-1 0 0,2 0 0,-2-1-1,0 1 1,2-1 0,-2-1-1,1 1 1,-4-2 0,5 3-4,1 0 0,0-1 0,-1 1 0,1 0 0,0-1 1,-2 1-1,2 0 0,0-2 0,-1 2 0,1 0 0,0 0 0,0 0 0,0-1 0,0 1 1,0-1-1,0 1 0,0 0 0,0-2 0,0 2 0,0-1 0,0 1 0,0 0 0,0-1 1,0-1-101,1 1 0,1 0 0,-2 1 0,1-2 0,0 1 0,1 0 0,-1-1 0,0 2 0,1-1 0,0 0 0,0 1 0,-1-2 0,-1 1 0,3 1 0,-2-1 0,0 1 0,2 0 0,-2 0 0,1 0 0,0 0 0,0-2 0,2 2 0,29-4-4374,6 4 2733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4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1888,'33'18'859,"-33"-18"-851,0 1-1,0-1 0,2 0 0,-2 0 1,0 0-1,0 0 0,1 0 0,-1 1 1,0-1-1,1 0 0,-1 0 1,0 0-1,2 0 0,-2 0 0,0 0 1,0 0-1,1 0 0,-1 0 0,0 0 1,0 0-1,0 0 0,0 0 1,1 0-1,-1-1 0,0 1 0,2 0 1,-2 0-1,0 0 0,0 0 0,1 0 1,-1-1-1,0 1 0,0 0 1,1 0-1,-1 0 0,0 0 0,2 0 1,0-4 10,53-14 7,-51 17-13,0 0 1,1-1-1,-1 0 0,2 2 0,-1 0 0,-1-2 0,1 2 1,1-1-1,-1 1 0,-1 0 0,3 0 0,-3 1 0,1-1 0,0 2 1,1-2-1,-2 1 0,1 0 0,-1 1 0,0-1 0,1 0 1,-1 2-1,2-2 0,-4 2 0,4 0 0,-2-1 0,4 4 0,-2-1-10,0-1-1,0 1 0,0 2 0,-1-2 0,0 1 0,1-1 0,-2 0 0,-2 1 0,4 0 0,-4 1 0,2 0 0,-2-1 0,0 1 0,4 13 0,-4-3 8,-2 2-1,0-2 0,-1 2 1,-6 25-1,5-35 15,-1 2-1,0-2 1,-1 1-1,-1-1 1,1 0-1,-1-1 1,-2 2-1,2-2 1,-15 14-1,18-20 1,1 0 0,0 0 0,-1-2 0,1 1 0,0 0 0,-1 1 0,0-1 0,0-1 0,0 1 0,0 1 0,0-2 1,0 1-1,0 0 0,0-1 0,-3 0 0,4 0 4,-1 0 1,1 0 0,0 0-1,-1 0 1,1 0-1,0 0 1,1 0 0,-2-1-1,2 1 1,-1-1 0,0 1-1,-1-2 1,1 2-1,0-1 1,1 1 0,-2 0-1,1-1 1,1 1-1,-1-2 1,-1 1 0,2 1-1,-1-1 1,1 1 0,-1-2-1,1 1 1,0 0-1,0 1 1,0-3 0,-3-4 166,0 1 1,1-1 0,0 0-1,1 1 1,1-1 0,-1 0-1,1 1 1,2-13 0,1-2 426,9-27 0,-8 38-604,0 0 0,-1-1 0,2 2 0,0-1 0,1 1 0,0 0 0,1-1 0,0 1 0,1 1 0,0 0 0,1 0 0,-1 0 0,1 1 0,1 1 0,-1-1 0,3 0 0,-3 2 0,2 0 0,1-1 0,0 2 0,-1-1 0,1 1 0,1 1 0,-1-1 0,21-1 0,-15 5-677,-5 3 294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5.8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82 427 1432,'-5'49'735,"5"-48"-722,0-1 0,0 2 0,0 0 0,0 0 0,1-2 0,-1 1 0,0 0 0,2 1 0,-2-1 0,1 0 0,0 1 0,-1-1 0,2 0 0,-1-1 0,-1 2-1,1-1 1,1-1 0,-1 1 0,-1 1 0,1-2 0,1 1 0,-1-1 0,0 1 0,1 1 0,-1-2 0,2 1 0,-2-1 0,0 0 0,1 1 0,0-1 0,5 0-6,0 2 0,-2-1 1,2-1-1,-2 1 0,10-2 0,-14 1 6,10 0 94,-1-3-1,2 3 1,0-2 0,-1-2 0,0 2 0,1-2 0,-3 0 0,2 0 0,-1 0 0,12-6 0,-17 6-9,0 1 0,-1-1 1,0 1-1,0 1 0,2-2 0,-4 1 0,2-1 0,-1 0 1,5-9-1,-7 11-77,1-2-1,-1 3 1,0-3 0,1 3 0,-2-3 0,1 1 0,-1 0 0,0 1 0,0-1-1,0 0 1,0-1 0,-1 3 0,1-3 0,-2 1 0,2 1 0,-1-1 0,-3-4-1,3 5-17,1 0 0,-2 0 0,1 0 0,0 1 0,-1 0 0,1-2 0,0 3 0,-2-3 0,2 2 0,-2 0 0,2-1 0,-1 1 0,1 0 0,-2-1 0,1 1 0,-1 1 0,0-1-1,2-1 1,-3 1 0,-1 1 4,1-1 0,0 1-1,0 0 1,0 0-1,-2 0 1,4 0-1,-4 0 1,2 0 0,0 1-1,-6 2 1,-2-1 7,-2 4 1,1-2-1,1 1 1,0 0 0,-21 14-1,21-12-14,0 2 0,0 0 0,0 1 0,2-1 0,0 3 0,0-1 0,-15 21 0,20-22 1,-2 0 0,2 0 0,-1 1-1,2 0 1,0-1 0,2 2 0,-1-1 0,0 1-1,2 17 1,1-22 5,0-2 0,1 2 0,1 0 0,-1-2 0,0 0 0,2 2 0,-2-2 0,2 1 0,1-1 0,0 0 0,0 2 0,-1-2 0,1 1 0,6 4 0,-6-7 11,0 0 0,2 1 0,-4-2 0,4 1-1,-1 0 1,-1-1 0,1 1 0,1-2 0,-1 2 0,-1-2-1,3 1 1,-2-1 0,-1 0 0,3 1 0,-2-2 0,0 0-1,2 0 1,-3 0 0,13 0 0,7-3 93,-2 0 0,2-2 0,-2 0 0,0-1 0,0 0 0,0-1 0,-2-2 0,1 1 0,30-19 0,-37 18-5,0-1 0,-1 0 1,-1-1-1,1 0 0,-1-1 0,-2 0 0,14-18 0,-18 19-52,2 0 0,-2-1 0,0 2 0,0-2 0,-2 0 0,0 0 0,0 0 0,-2-2 0,2-10 0,-4 22-50,0 0-1,0 1 1,0-2-1,0 2 1,0 0-1,0-1 1,0 0-1,-1 2 1,1-3-1,-1 2 1,1-2-1,-2 3 1,1-3-1,0 2 1,1 0-1,-2-1 1,1 1-1,0 0 1,-1-1-1,-2 1 1,3 0 0,0-1 0,-2 1 0,0 1 0,1-1 0,-1 1 1,0-2-1,2 2 0,-2-1 0,1 1 0,-1 0 0,0 0 1,1 0-1,0 0 0,0 0 0,-1 0 0,0 0 0,-2 1 0,-6 2 10,1-2-1,-1 2 1,2 0-1,-2 1 1,0-2-1,3 2 1,-2 2-1,0-2 0,2 1 1,-1-1-1,1 3 1,-1-2-1,2 2 1,-1-1-1,1 0 1,-1 0-1,-9 16 0,12-12-8,-1-2 1,0 2-1,2 0 0,0 0 0,0-1 0,1 2 0,0-2 0,1 3 0,2-3 0,-2 2 0,2 0 0,0-2 1,2 2-1,-2-1 0,4 13 0,-3-19 21,2-1 0,-2 1 0,0 1 0,2-1-1,0-1 1,-2 2 0,2-2 0,-1 1 0,2 0 0,0-2 0,-2 1 0,2 1 0,0-1 0,0-1 0,0 1 0,0 0 0,1-1-1,-1 1 1,0-2 0,11 5 0,-13-5 13,2-1 1,0 1-1,0-1 0,-1 2 0,1-2 0,0 0 0,0 0 1,-1 0-1,1 0 0,0 0 0,0 0 0,0-2 0,-2 1 1,2 1-1,0 0 0,0-1 0,-2-1 0,2 0 0,0 2 1,-2-2-1,2 0 0,-1 0 0,0 1 0,-1-2 0,1 1 1,1 0-1,-1 0 0,-2 0 0,4-4 0,9-12 158,-2 0-1,1 0 0,-2 0 1,-2-1-1,0-1 0,-2 1 0,9-34 1,-4-11 198,1-72 0,2-4-290,-12 120-123,-1 1 0,4 2-1,-1 0 1,0-2 0,11-17-1,-14 35 30,3-6-161,-5 10-157,-4 9 144,-17 176-99,-2-68 194,16-92 84,2 1 0,0-1 0,2 0 0,2 40 0,2-63-3,0 2 0,1-2 0,-1 2 0,2-2 1,-1 2-1,1-2 0,-2 1 0,3-1 1,4 6-1,-6-9 0,-1 0 1,0-1-1,-1 0 1,2 1-1,0-1 1,0 0-1,0 1 1,0-1-1,0 0 1,0-1-1,0 2 1,0-1-1,-1 0 1,2-1-1,-1 2 1,1-1-1,-2-1 1,2 0-1,-2 0 1,2 0-1,0 0 1,-1 0-1,1 0 1,0 0-1,-1 0 1,-2 0-1,3 0 1,0 0-1,-1 0 1,1-1-1,0 1 1,1-3-1,4 0 18,-2-1-1,1 2 1,1-2-1,-3 0 0,2 0 1,-2-2-1,2 2 1,-2-1-1,-1 0 0,2-1 1,-1 1-1,4-7 1,7-12 67,20-40 0,-32 57-84,56-121 57,-58 119-198,-8 17-300,1 17 416,1 2 0,0-2 0,1 1 0,3 0 0,7 50 0,-6-69 18,1-2 1,-1 1-1,2-1 0,-1 0 0,1 1 0,0-2 0,1 1 0,-2 0 0,2 1 0,0-2 0,0 1 0,0-1 1,11 7-1,-14-9 5,2-2 0,0 3 1,-1-2-1,2 1 1,-1-1-1,-2 0 0,3 1 1,-1-1-1,1 0 0,-1-1 1,-1 0-1,1 0 1,1 2-1,-1-2 0,1 0 1,-2 0-1,1 0 0,1 0 1,-1 0-1,1 0 1,-2-2-1,1 2 0,1 0 1,-1-1-1,1 0 0,-3-1 1,2 1-1,1 1 1,-2-1-1,1-1 0,4-2 1,6-6 32,0-1 1,-1 2 0,-1-3 0,1 1-1,11-17 1,10-11 5,6-7-11,-22 26-48,28-26-1,-43 45 3,-2 0-1,2-1 0,0 1 1,0 0-1,0 1 0,0-2 1,1 1-1,0 0 0,-3-1 1,2 2-1,1-1 0,0 1 1,-1 0-1,1 0 0,0 0 1,-3-1-1,2 1 0,1 0 0,0 0 1,3 1-1,-4-1-2,-2 0 8,0 0 0,0 0 1,0 0-1,0 0 0,1 0 0,-1 0 1,0 0-1,1 0 0,-1 0 0,0 0 1,2 0-1,-2 0 0,0 0 1,1 0-1,-1 0 0,0 0 0,0 0 1,1 0-1,-1 0 0,0 1 0,0-1 1,2 0-1,-2 0 0,0 2 1,0-2-1,0 0 0,0 0 0,1 1 1,-1-1-1,0 0 0,0 1 0,0-1 1,0 0-1,0 0 0,0 2 1,0-2-1,0 0 0,0 0 17,0 0 23,0 0 18,0 0-47,0-2-1,0 1 0,0 0 1,-1-1-1,1 1 0,-2 0 1,2-1-1,-1 1 0,1 0 1,-1 1-1,-1-2 0,0 0 0,0 0-15,0 2-1,-1-1 0,0 1 1,1-1-1,-1 1 0,2-2 1,-2 2-1,-1 0 0,1 0 1,1 0-1,-1 0 0,2 0 1,-2 0-1,0 2 0,1-2 1,-1 1-1,0-1 0,1 1 1,0-1-1,0 0 0,-1 2 0,0-1 1,1 0-1,-2 2 0,-6 1 3,2 1-1,-1 1 0,2-2 0,-2 1 1,2 0-1,-1 2 0,2-2 0,0 2 1,0 0-1,0-2 0,0 3 0,0-1 1,4 1-1,-4-2 0,2 2 0,0 0 1,3 0-1,-7 16 0,8-18 6,-1 0-1,1 0 1,0 0 0,1 0-1,-1-1 1,1 0 0,1 2-1,0-2 1,0 2 0,-1-2-1,3 1 1,5 10 0,-5-11 8,2 0 0,0 1 0,-2-1 0,3 0 0,0 2 1,-1-3-1,1 1 0,0-2 0,1 1 0,12 7 0,-8-7 13,-2-2-1,1 4 1,2-5-1,-1 3 1,0-3-1,-1 1 1,2 0-1,-1-2 1,2 0-1,-2 0 1,0 0-1,1 0 1,-1-2-1,0 0 1,-1 1 0,2-3-1,-1 3 1,-1-5-1,1 4 1,0-2-1,-2-2 1,0 1-1,2 0 1,-3-1-1,0 0 1,2-1-1,-3 0 1,1-1-1,-1 2 1,2-2-1,7-12 1,-4 2 30,-1 1 0,-1-2 0,0 1 0,-2 0 0,11-35 0,-9 13 38,7-75 1,-2 14-65,-8 54-81,3-62 0,-14 93-50,-2 20-119,-4 25-78,-73 307-350,52-217 794,24-98 49,2 2 0,4 0 1,0 27-1,0-48 272,3-8-488,1-6-583,-1-10-765,3-6 436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6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87 1184,'-4'0'1072,"12"0"-199,9 0-73,14 0 104,1 0 24,15 0 176,2-6 385,12 2-537,-5 0-208,-6-6-360,2 2-56,-20-3-104,2-1 8,-18 3 8,-8-2-24,-10 4-1120,-8 2-2408,-11 9 2231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6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38 3209,'-19'-21'1656,"18"13"-1360,12 0-480,18 11 144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8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16 621 984,'-2'-1'218,"0"-2"0,0 2 0,1-2 0,0 1 0,-1-1-1,1 0 1,1 2 0,-1-3 0,-1 3 0,2-3 0,-1 2 0,1-2-1,0 3 1,0-7 0,5-27 128,-5 34-325,2 1-1,-2-1 1,1-1 0,-1 1-1,0 1 1,1-1-1,-1 1 1,2-2-1,-1 1 1,0 0-1,1 1 1,-1-2 0,0 2-1,1 0 1,-1-1-1,0 1 1,1-1-1,-1 1 1,-1-2-1,1 2 1,1 0 0,0-1-1,1 1 1,33-1 244,-32 1-240,1 0-7,1 0-1,-1 0 1,0 0-1,1 1 0,-1 0 1,-1 1-1,1-1 1,1 0-1,-1 1 0,8 3 1,-11-2-15,0-2-1,1 0 1,0 1 0,-1 0 0,0 0 0,-1 0 0,0 0-1,1-1 1,-1 2 0,2-2 0,-2 3 0,0-1 0,-1-2-1,2 2 1,-1-2 0,-1 3 0,1-3 0,-1 2 0,0 0-1,0 2 1,0 19 61,-8 36 1,4-39-5,3-1 1,-2 39 0,5-52-31,-1-2-1,-1 2 1,1-1-1,2 1 1,0-2 0,-1 2-1,1 0 1,0-2 0,1 0-1,0 2 1,0-2-1,0 1 1,8 4 0,-11-8 18,0 0 0,1 0-1,-1-1 1,2 0 0,-2 2 0,2-2 0,-1-1 0,1 2 0,0 0 0,-2 0 0,2-2 0,-1 0 0,1 1 0,0 0 0,-1 1-1,0-2 1,0 1 0,1-1 0,1 0 0,-1 0 0,-1 0 0,0 0 0,2 0 0,-2 0 0,1 0 0,0-1 0,-1 1 0,1-2-1,0 2 1,-1-1 0,1 0 0,0 1 0,-1-2 0,0 1 0,0 0 0,1-1 0,-2 2 0,2-2 0,2-2 0,3-3 162,2-1 1,-4 1 0,2-2-1,-2 1 1,0 0 0,0 0-1,-1-1 1,6-10 0,-5 2-50,1 1 0,-3-2 1,1 0-1,2-25 0,-4-73 115,-3 99-254,0 15-23,0 0-1,0 0-1,1 0 0,-1-1 1,-1 2-1,1-2 0,0 0 1,0 2-1,0-2 1,0 2-1,-2-2 0,1 1 1,0 0-1,-1 0 0,1 0 1,0 1-1,-2-4 0,3 5 0,0 0-1,0 1 1,0-1-1,0 0 0,0 0 1,0 0-1,0 0 1,0 1-1,0-1 1,0 0-1,0 0 0,0 0 1,0 2-1,0-2 1,0 0-1,0 0 0,0 0 1,0 1-1,0-1 1,0 0-1,0 0 1,0 0-1,0 0 0,0 1 1,-1-1-1,1 0 1,0 0-1,0 0 0,0 0 1,0 0-1,0 0 1,-2 0-1,2 0 1,0 0-1,0 0 0,0 0 1,-1 0-1,1 0 1,0 0-1,0 2 0,0-2 1,0 0-1,-1 0 1,1 0-1,0 0 1,0 0-1,0 0 0,0 0 1,0 0-1,0 0 1,0 0-1,-2 0 0,2 0 1,0-2-1,0 2 1,0 0-1,-1 0 0,1 0 1,0 0-1,0 0 1,0 0-1,0 0 1,-1 0-1,1 0 0,0 0 1,0 0-1,0 0 1,0 0-1,-2 0 0,6 16-11,-2-16 17,-2 3 0,0-2 0,1 1 0,0-2 0,-1 1 0,2 0 0,-1 1 0,0-1 0,1 0 0,-1-1 0,0 2 0,2-1 0,-2-1 0,1 1 0,-2 1 0,2-2 0,0 0 0,-1 0 0,2 1 0,1 0 0,16 6 13,-2 1-3,-8-4-4,-2 1 0,2-2 0,-2 1 0,2-1-1,0-1 1,0 1 0,0 0 0,0-3 0,15 4 0,-2-4 30,-1-2 1,2 0 0,-1 0-1,-2-2 1,3 0 0,-2-1-1,-1 0 1,2-2 0,25-10-1,-43 13-17,-1 2 0,1 0 0,-1-2 0,2 1 0,-2 0 0,0-1 0,-2 2-1,2-2 1,4-6 0,-6 9-15,-1 0 0,-1 1-1,0-2 1,1 1 0,-1-2 0,2 3-1,-2-1 1,1 0 0,-1-2 0,0 3-1,0-1 1,1-2 0,-1 2 0,0 1-1,0-3 1,-1 2 0,1-1-1,0 1 1,0 0 0,-1-1 0,1 1-1,-2 0 1,2-1 0,-1 1 0,1 0-1,0-1 1,-1 2 0,-1-2-1,1 0 1,0 1 0,-1 1 0,1-1-1,0 1 1,-2-3 0,-4-1-14,1 1 0,-1 1 0,-1-1 0,1 0 0,1 1 1,-2 0-1,1 1 0,-2-2 0,2 2 0,-1 1 0,1 0 0,-2 0 0,2 0 0,-1 0 1,0 0-1,0 1 0,2 1 0,-16 2 0,14-2-8,0 1 0,0-2 0,2 2 1,-2 0-1,1 1 0,0-2 0,1 2 0,-8 6 1,10-9 6,0 3 1,0-1 0,2 1 0,-1-3 0,0 3 0,1-1 0,-1 1 0,0 0 0,1-2 0,0 2 0,1 0 0,0 0 0,-3 7-1,1 6 11,0 1 0,2-1-1,2 35 1,1-44 5,-1 0 1,2 0 0,-1 1 0,1-2 0,-2 2 0,3-2 0,2 2 0,-2-2 0,0 1 0,8 7 0,-11-13 3,0 1 1,2-2-1,-2 1 1,2 0-1,0 0 1,-1 0-1,1 0 1,-2-1-1,3 0 1,-1 1-1,0 0 1,-1-2-1,2 2 0,-2-1 1,2 0-1,-2-1 1,2 2-1,0-2 1,-2 0-1,2 0 1,0 0-1,-2 0 1,2 0-1,-1 0 1,0 0-1,1 0 1,-2 0-1,2 0 1,-1-2-1,0 1 1,1 0-1,-2-1 1,1 2-1,0-1 0,-1 0 1,1-2-1,4 0 1,3-5 27,1 2 0,1-2 0,-3-2 0,1 2 0,-1-1 0,0-2 0,-1 2 0,7-11 1,5-12 76,19-45 0,-23 43-140,24-35 0,-48 85-33,1 0-1,2 0 1,-1 0 0,1 0-1,4 1 1,-2-1 0,0 2-1,3-2 1,4 34 0,-4-44 65,2-2 0,-1 0 1,0 0-1,1 1 1,0-2-1,1 1 1,0 0-1,-1 0 1,1 0-1,0-2 1,1 4-1,0-4 0,0 2 1,-2-1-1,2 0 1,0-1-1,2 1 1,-2 0-1,0-1 1,1 0-1,-1 0 1,1 0-1,10 3 0,-8-4 28,-1 1 1,1-1-1,0 0 0,-1-1 0,1 0 0,0 2 0,-1-4 0,1 2 0,0 0 0,1-1 0,-3 0 0,3-1 0,-3 1 0,2-2 0,0 1 1,-2 0-1,2 0 0,10-6 0,2-3 87,-2-2 1,2 1-1,-3-2 0,0 0 1,0 0-1,-2-2 1,0 0-1,0 0 1,-3 0-1,0-1 1,1 0-1,-4-1 0,0 1 1,0-2-1,0 1 1,-4-1-1,5-22 1,-4-225 69,-5 245-199,-2-32-12,2 49 3,0-2 0,-2 2 1,2 2-1,-1-2 0,-2-2 0,2 2 0,-2 2 1,2-4-1,-4-2 0,5 8 5,-2-1 1,2 1-1,0-1 1,-1 1-1,1 0 1,-1 0-1,1 0 1,-2 0 0,2 0-1,-1-2 1,1 2-1,-1 0 1,-1 0-1,2 0 1,-1 0-1,1-1 1,-1 1-1,1 0 1,-2 0-1,1 0 1,1 0-1,-1 0 1,1 0-1,0 1 1,-2-1-1,2 0 1,-1 0-1,1 0 1,-1 0-1,1 2 1,-2-2-1,2 0 1,-1 0-1,1 0 1,-1 0-1,1 0 1,-2 1-1,2-1 1,-1 1-1,1-1 1,-1 2-1,-19 19-241,12-10 196,0-1 0,2 1-1,0 0 1,2 1 0,-7 14-1,-10 64-70,14-65 90,-24 148-51,15-70 59,15-88 42,1-3-1,0 1 1,1 2 0,1-3 0,0 1-1,1 0 1,1-1 0,1 2 0,6 11-1,-10-24-1,-1 2 0,2-2 0,-1 1 0,0-1-1,-1 2 1,2-2 0,-1-1 0,2 3 0,-3-2 0,1 0-1,0-1 1,2 3 0,-2-2 0,1 1 0,0-2-1,0 1 1,0-1 0,0 1 0,3 2 0,-1-3 13,0 1 1,0-1-1,0 2 1,0-2 0,1 0-1,-2 0 1,2 0-1,-1 0 1,8-2 0,-1 1 34,1-3 0,-1 3 0,-2-3 0,3 0 0,-3 0 1,21-11-1,-13 4-9,-1 1 0,-1-2 1,-1 0-1,0 0 0,0-2 1,-2 0-1,19-25 0,-14 14-40,-2-1-1,-2 2 1,-2-1-1,10-30 1,-19 42-244,-8 25-223,-15 147 335,20-150 133,1 2 0,0-1-1,1 1 1,2 9 0,-2-16-4,-1 0 0,1 0 0,2 0 1,-2 0-1,2 0 0,-2 0 0,2-1 0,-2 1 1,2 0-1,1-2 0,-1 2 0,6 4 0,-8-6 5,1-2 0,-1 1 0,0 0-1,1-1 1,-1 2 0,0-2 0,1 0-1,-1 0 1,0 1 0,-1-1-1,2 0 1,0 1 0,0-1 0,-1 0-1,0 0 1,1 0 0,0 0-1,0 0 1,-1 0 0,0 0 0,2 0-1,0-1 12,1 0-1,-2 1 1,1-2-1,-2 1 1,3 0-1,-1-1 1,0 1-1,-1-2 0,4-1 1,4-5 46,-2 0-1,3-1 1,6-15-1,-11 20-55,27-41 82,-20 25-121,2 1-1,1 0 0,33-31 1,-49 51 19,0 0-1,0 0 1,2 0 0,-2 0 0,0-1 0,0 1 0,0 0 0,0 0 0,0 0 0,1 0-1,-1 0 1,0 0 0,0 0 0,0-1 0,1 1 0,-1 0 0,0 0 0,0 0-1,0 0 1,2 0 0,-2 0 0,0 0 0,0 0 0,0 0 0,1 0 0,-1 0 0,0 0-1,0 0 1,1 0 0,-1 0 0,0 0 0,0 0 0,0 0 0,2 1 0,-2-1 0,0 0-1,0 0 1,0 0 0,0 0 0,1 0 0,-1 0 0,0 0 0,0 1 0,0-1-1,0 0 1,0 0 0,0 0 0,0 0 0,0 2 0,0-2 0,0 0 0,0 0 0,0 0-1,0 0 1,0 0 0,0 0 0,0 0 0,0 0 0,0 1 0,0-1 0,0 0 0,0 0-1,0 0 1,0 0 0,0 1 0,0-1 0,0 0 0,0 0 0,0 22-155,0-20 117,0 6 21,0 7-5,0 1 0,0-1-1,5 30 1,-3-41 36,-1 0-1,0 0 0,2 0 1,-2 0-1,2 0 1,-2 0-1,2 0 1,0 0-1,1-1 0,-2-1 1,1 4-1,1-4 1,0 1-1,0 0 1,0 1-1,0-3 0,0 3 1,8 1-1,-9-5 11,-1 2-1,2-1 1,-1-1-1,-2 1 1,2 1-1,1-2 1,-1 0-1,-1 0 1,1 0-1,0 0 1,1 0-1,-2 0 1,1 0-1,1 0 1,-3-2-1,2 2 1,1-1-1,-1 1 1,-1-1-1,1-1 1,-2 2-1,2-1 1,0 0-1,-1-2 1,1 3-1,2-4 1,6-4 51,-3 0-1,3 0 1,-3 0 0,10-12-1,-11 11-30,2-2-4,-1 0 0,2 1 0,-4-2 0,2 0 0,-1 0 0,4-15 0,-9 23-34,0 0 0,-1 0 0,-1 0 0,0-1 0,1 1 0,-1 0 0,0-2 0,0 2 0,0 0 0,-1 0 0,1-1 0,0 1 0,-1 0 0,-2 0 0,2-1 0,-2 1 0,2 1 0,-2-1 0,0-1 0,1 2 0,-1-1 0,-5-3 0,8 6-7,-1 0-1,-1-1 0,2 2 0,-1 0 1,1-1-1,-1 1 0,-1-1 1,1 1-1,0-2 0,-1 2 0,2-1 1,-1 1-1,0 0 0,-1 0 0,1 0 1,-2 0-1,2 0 0,1-1 0,-1 1 1,-1 0-1,1 0 0,0 0 1,-1 0-1,1 1 0,0-1 0,-1 0 1,1 0-1,0 0 0,-1 0 0,1 0 1,1 1-1,-1-1 0,-1 2 0,1-2 1,0 1-1,-1-1 0,2 1 1,-1-1-1,0 0 0,-1 2 0,2-1 1,-1 0-1,-2 1 0,2 2-16,-3 0 1,1 0-1,-1 0 0,2 0 1,-1 0-1,3 0 0,-3 1 1,-1 7-1,0 4 2,-1 5-30,2 1 0,1-1 0,0 36 1,2-53 67,2 0 1,-1 2-1,-1-2 1,1-2-1,2 2 1,-3 2-1,3-2 1,-2-2-1,2 4 1,-1-4-1,2 2 1,-1 0-1,0-1 1,-1 1-1,2 0 1,0-3-1,-1 3 1,1-1 0,1 0-1,-1-1 1,0 1-1,0-2 1,2 2-1,-1 0 1,-1-3-1,8 4 1,7 0 29,-2-2 0,2 2 0,-1-2 0,1-1 0,0-1 0,19 0 0,-8 0-188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39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102 491 1872,'51'-39'1171,"-51"38"-1056,1-1-1,1 2 0,-1-1 0,0-2 0,-1 2 1,2 1-1,-1-3 0,-1 2 0,0 0 1,1-1-1,-1 1 0,0-2 0,0 2 0,2 1 1,-2-3-1,0 2 0,-2 0 0,2-1 1,0 0-1,0 0 0,-1 2 0,1-2 1,-1 0-1,1 1 0,-2 0 0,2-1 0,-1 1 1,0 0-1,-1-1 0,1 1 0,1 0 1,-1-1-1,-1 1 0,1 1 0,0-1 1,-1-1-1,1 1 0,-2 0 0,2 1 0,0 0 1,-2-2-1,3 2 0,-1-1 0,-2 1 1,-2-1-1,1 2-23,0 0 0,0 1 0,-2-2 0,2 2 1,2 0-1,-2-1 0,0 2 0,0-1 0,1 0 0,-1 0 1,0 1-1,1 0 0,-1-1 0,3 1 0,-7 5 0,0 4-75,-1-1 0,2-1 0,-9 16-1,12-18-10,0 0 0,0 1 0,0-1-1,3 1 1,-2-1 0,-1 16-1,4-21 15,0 1-1,0-3 0,0 3 0,1-2 0,-1 2 0,2-2 0,-1 1 0,-1 0 1,1-1-1,2 0 0,-3 2 0,1-3 0,2 2 0,-2-1 0,2 1 0,0 0 0,-2-2 1,2 2-1,-2-2 0,2 0 0,1 2 0,-2-2 0,1 1 0,1-1 0,3 3 1,2-1 92,2-1 1,-1 2-1,1-2 1,0 0 0,-1 1-1,1-3 1,1 1-1,-1-1 1,-1 0 0,2 0-1,-1-1 1,0 1-1,1-1 1,16-5 0,-23 4-41,3 0 0,-1 1 0,-1-2 0,2 2 0,-2-3 0,0 1 0,0 1 0,0-1 0,1-2 0,-3 2 0,3-1 0,-2 0 0,-1-1 0,1 1 0,1 0 0,-2-2 0,0 2 0,0-1 0,-2 0 0,2-2 0,-2 2 0,2-1 0,1-8 0,-4 7-48,-1 0 1,0 2 0,0-2-1,-1 2 1,1-2 0,-3 1 0,2-1-1,0 2 1,-2-2 0,2 0-1,-3 2 1,1 0 0,-1-1 0,0 1-1,1-2 1,-2 2 0,0 1-1,-5-5 1,2 1-24,0 1 0,-1 0-1,1 1 1,-1-1 0,-1 2-1,1-1 1,-2 1 0,2 0-1,-2 1 1,1 0 0,-16-4-1,21 6-3,0 1 0,-1 0 0,0 1 0,0 0 0,1 0 1,-2 0-1,3 0 0,-2 0 0,-1 0 0,3 1 0,-12 3 0,12-4-2,1 1 1,1 1 0,-1-1 0,0 0 0,1 1 0,-1-1-1,0 0 1,1 2 0,-1-2 0,3 1 0,-3 0 0,1 0-1,0 0 1,1 0 0,-2 0 0,2 1 0,0-2 0,-1 2-1,1 0 1,1-1 0,-1 1 0,-1 4 0,1-5 5,1 1 1,-1 0-1,1-1 0,-2 1 1,2 0-1,0-1 1,0 1-1,0 0 1,2-1-1,-2 2 1,0-2-1,1 0 0,0 1 1,1 0-1,-1-1 1,-1 1-1,1 0 1,1-1-1,0 1 1,0-2-1,0 2 0,0 0 1,0-2-1,1 2 1,-2-2-1,2 0 1,0 2-1,-1-2 1,1 1-1,1-1 0,-3 0 1,9 2-1,4 2 17,1 1 0,0-1 0,1-1-1,0-1 1,-2 1 0,2-3 0,0 0 0,28 2-1,-22-3 24,0-1-1,0-1 1,-1 0-1,2-2 0,-3 1 1,24-8-1,-35 7-6,0 2 1,1-1-1,-1-2 0,0 1 0,-1 0 0,0-2 1,2 1-1,-4 0 0,4-2 0,-4 2 1,13-15-1,-11 10-1,-1 1 0,1 0 0,-2-3 0,-2 2 0,2 0 1,-1-1-1,-2 0 0,3-14 0,-2 4-10,-1-2 1,-2 0-1,-1 2 0,-1-2 0,0 1 1,-3 0-1,-2 0 0,-11-33 0,14 47-32,2 1-16,-2 1 0,1-1 0,-2-1 0,1 3 0,-1-2 1,0 0-1,-8-7 0,12 14 19,0 0 1,0 0-1,0 0 1,0 0 0,0 0-1,-1 0 1,1-2-1,0 2 1,0 0-1,0 0 1,0 0-1,-2 0 1,2 0-1,0 0 1,0 0-1,0 0 1,-1-1-1,1 1 1,0 0-1,0 0 1,-1 0-1,1 0 1,0 0-1,0 0 1,0 0 0,-2 0-1,2 0 1,0 0-1,0 1 1,-1-1-1,1 0 1,0 0-1,0 0 1,0 0-1,-1 0 1,1 0-1,0 0 1,0 0-1,0 2 1,0-2-1,-2 0 1,2 0-1,0 0 1,0 0 0,0 0-1,0 0 1,0 0-1,0 0 1,-1 0-1,1 0 1,0 1-1,0-1 1,0 0-1,0 0 1,0 1-1,-5 15-213,5-14 204,-7 23-133,3 0-1,-1 47 0,10 55 63,-1-70 55,-5 225 359,-3-244-143,-2 1 1,-2-2-1,-2 1 1,-1-1-1,-22 44 1,23-66-92,2 0 1,-1-1 0,0 0 0,-2-1-1,-1 0 1,0 1 0,-1-2 0,-17 12-1,24-20-38,0 1 0,0-1 0,-2 0 0,2 0-1,-2 0 1,2-1 0,-2-1 0,0 2 0,0-1 0,1-2-1,-2 2 1,1-2 0,0-1 0,0 2 0,-2-1-1,2-1 1,0 1 0,0-2 0,-1 1 0,1-1 0,-11-1-1,14 0-14,-2-1-1,1 2 0,2-2 1,-3 0-1,0 1 0,3-1 0,-2-1 1,0 1-1,2-1 0,-1 2 1,1-2-1,0 0 0,0-2 1,0 2-1,0 0 0,0 0 0,1-1 1,1 0-1,-1-1 0,0 2 1,-2-9-1,1 1 5,0-1 1,1-1-1,1 1 1,0 0-1,1-1 1,1 1-1,3-23 1,-2 27-36,2-1 1,1 1 0,-2-2-1,1 3 1,2-1 0,-1 0-1,3-1 1,-3 1 0,13-11-1,-6 8 3,0 1-1,1 1 1,-2 0-1,5 1 0,25-18 1,-8 11-41,1 0 1,2 2 0,0 2 0,-2 1 0,54-12 0,-63 18-781,1 0 0,43-5-1,-32 12-74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0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151 173 1600,'-34'2'629,"-52"-6"0,84 4-586,1 0 0,-2 0 0,2 0 0,1-2 0,-1 2 0,-1-1 0,1 1 0,0 0-1,-1-1 1,1-1 0,0 2 0,-1-1 0,1 1 0,0 0 0,-1-1 0,1-1 0,1 1 0,0 0 0,-1 1 0,-1-2 0,2 1 0,-1 0 0,1-1 0,-1 2 0,1-1 0,-2 0 0,2-1-1,0 1 1,0 1 0,-1-1 0,1-1 0,0 0 0,0 2 0,0-2 0,0 1 0,1-2 0,1-2 217,-1 0 0,0-1 0,2 2 1,-3-1-1,8-8 0,-4 7 25,0 0 0,1 0 1,1 1-1,-1 0 0,0-1 0,2 1 0,-2 1 0,2 0 1,1 0-1,-3-1 0,17-5 0,-10 5-151,0 0 0,1 1-1,0-2 1,1 4 0,-1-1 0,19-2-1,-31 3-132,1 2-1,0 0 1,0 0-1,-2 0 1,1-1-1,0 1 1,1 0-1,-1 0 1,0 1 0,2-1-1,-2 0 1,1 0-1,-1 0 1,0 2-1,1-2 1,-2 0-1,1 0 1,0 0-1,1 1 1,-1 0-1,0-1 1,1 2-1,-1-1 1,0-1 0,-1 0-1,2 1 1,-1 1-1,0-2 1,-1 1-1,2 0 1,-2-1-1,0 2 1,0-1-1,1 0 1,-1 1-1,1-1 1,-1-1-1,0 1 1,0 1 0,0-1-1,2 0 1,-2-1-1,0 2 1,-2 0-1,2 0 1,0-1-1,-1 8-2,0 1-1,-1-1 0,-2 0 1,-5 14-1,8-18 15,-5 7 0,1-1 8,0 0-1,2 1 1,-1 0-1,-3 22 0,7-31-10,0 1-1,0-1 0,0 1 0,0-2 1,2 2-1,-2-1 0,1 0 0,0 1 0,1-2 1,0 2-1,0-1 0,-1 0 0,2-1 1,-2 1-1,0 0 0,2-1 0,0 1 1,1 0-1,-2-2 0,0 2 0,2-1 0,-2 0 1,8 3-1,-2-1 38,0-1 0,1 1 0,-1-2 1,1 1-1,-1-2 0,2 2 0,-1-2 0,0 1 0,17 0 0,-20-2 5,0 0-1,0 0 1,0-1-1,0 1 1,1-1-1,-2-1 0,2 1 1,-2 0-1,1-2 1,0 3-1,0-3 1,-2 1-1,2-1 1,0 0-1,-2 1 0,6-5 1,-4 2-6,0-1-1,0 1 1,-2-2-1,1 2 1,0-2 0,-1 1-1,0 0 1,0 0 0,3-12-1,1-4 33,5-38-1,-9 41-104,0 0 1,0 2-1,10-22 0,-32 82-12,2-2 1,-16 78-1,-1 90 760,18-103-231,13-89-362,-1-1 0,-2 1 0,1-1 0,-2 0 0,-10 19 0,14-31-74,-1 0 1,0 0-1,1 0 0,-1-1 1,-1 1-1,0 0 0,0-2 1,1 2-1,-1-1 0,-6 4 1,6-5-7,0-2 0,0 2 1,1-1-1,0 0 1,-1 1-1,0-2 0,0 1 1,2-1-1,-4 1 1,2-1-1,0 0 1,2 0-1,-2 0 0,0 0 1,0-1-1,-7 0 1,2-2 11,1 0 0,0 1 0,0-1 1,0-1-1,1 0 0,-1 0 1,1-1-1,1 1 0,-1-2 0,0 2 1,1-1-1,2 0 0,-3-2 0,2 2 1,1-2-1,-2 0 0,-3-9 0,5 10-28,0-1-1,0 2 0,3-2 0,-2 0 0,0-1 0,1 2 0,0-1 0,1 0 1,1-1-1,-1 2 0,1-1 0,1 0 0,-1-1 0,1 2 0,1-1 0,0 0 0,1 1 1,2-12-1,3 9-11,0-2 1,2 2 0,-2 0-1,2-1 1,0 1-1,-1 1 1,3 0-1,-1 1 1,-1-1 0,18-5-1,-4 1-14,2 1 0,0 1-1,0 0 1,32-6-1,-56 16-5,20-6-100,2 0 1,-1 2-1,1 0 1,32-1-1,-60 10-3065,3-2 1853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2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1992,'3'-1'164,"-2"1"-1,0-1 0,1-1 0,-1 0 1,-1 2-1,1-2 0,1 0 1,-2 0-1,1 1 0,0 0 0,-1-2 1,2 3-1,-2-3 0,1 2 0,-1-3 1,7-13 1851,-7 15-1786,0 2-1,1-1 0,-1 1 1,0 0-1,0 0 1,0-1-1,0-1 1,0 2-1,0-1 1,0 1-1,0-1 1,0-1-1,0 2 0,0 0 1,0-1-1,0 1 1,0-3-1,-1-6 6064,1 9-5835,-4 3-189,2 6-250,2 2-1,2-2 1,-2 0-1,2 3 0,2 8 1,2 4 2,7 110 79,8 34 31,-14-130 231,5 40 0,-7-64 322,-3-12-6555,-2-2 3262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1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292 500 784,'5'-12'807,"7"-16"1097,-12 28-1806,0-3-1,0 2 1,0 0 0,0 1 0,0-2 0,0 1 0,0 0 0,-1-1-1,1 2 1,0-1 0,-2 0 0,2-1 0,-1 1 0,1 1-1,-1-1 1,-1-1 0,2 1 0,-1 0 0,0-1 0,-1 2 0,2 0-1,-2-2 1,-1 0 99,-1 1 0,0-2-1,-1 2 1,2 0 0,-1 1 0,-1-2-1,1 1 1,1 0 0,-2-1 0,1 2-1,0 0 1,0 0 0,-2 0-1,2 0 1,0 0 0,0 0 0,-1 2-1,1-1 1,0-1 0,0 1 0,0 1-1,-4 0 1,-5 2-126,2 0-1,2 2 1,-2-1 0,0 0 0,1 2-1,-17 10 1,14-5-52,2 0 0,0 2-1,1-2 1,2 1 0,-2 2 0,4-3-1,-2 2 1,2 1 0,0 0 0,0-1 0,-2 25-1,8-36-9,-1-2 0,1 3 0,0-3 1,0 2-1,0 0 0,0-1 0,0 1 0,0 0 0,1-1 0,1 0 0,-2 2 0,1-3 0,0 2 0,1-2 0,-1 2 0,-1-1 0,1 1 0,2 0 0,2 2 0,-2-4 12,0 1-1,-2-1 0,3 2 0,-1-3 0,-1 1 1,2 0-1,-1 1 0,0-1 0,-1-1 1,2 0-1,0 1 0,-1-1 0,0 2 0,1-2 1,5 0-1,-1 0 34,1-2 0,1 1 0,-1 1 0,0-3 0,1 1-1,-1 0 1,-1 0 0,0-1 0,1-1 0,-1 1 0,0-1 0,10-5 0,-8 1 5,1-1 1,0-1-1,-2 1 0,0-2 0,1 2 1,-2-2-1,-2 1 0,10-17 1,2-6 83,16-57 0,-26 54-128,-8 79-113,-2-19 96,0-7 5,0 1 0,2-2 0,0 1 0,4 27 0,-3-39 9,0-1-1,1 3 0,0-3 1,0 0-1,0 0 0,1 0 0,0 1 1,-1-1-1,1 0 0,1 0 1,0 0-1,-1-1 0,2 1 0,-1 0 1,1-3-1,-2 3 0,2-1 1,1 0-1,-2-1 0,1 1 1,7 1-1,-5-1 27,-1-2 1,1 2 0,0-2-1,-1 0 1,1-1 0,0 2-1,-1-2 1,2 1-1,-1-1 1,0-1 0,-1 1-1,1-2 1,0 2 0,-1-1-1,2 0 1,-2-2-1,0 3 1,1-3 0,0 1-1,-1-1 1,0 0-1,-1-1 1,6-2 0,-1 0 4,-3 0 0,2 0 1,-2 0-1,1-1 0,-1-1 1,-1 1-1,0-1 0,0 0 1,1 2-1,-3-4 0,0 2 1,1-1-1,3-15 0,-1-7 13,-2 1 0,-3-1-1,-2-49 1,0-1-20,1 50-40,2-1 0,2 1 0,0 1 0,3-1 0,23-52 0,-26 73-38,-1-2 0,4-22 0,-4 21-72,-2 84-455,-10-33 653,-2 1 1,-2 0-1,-18 42 1,-16 44 372,45-122-443,-3 16 116,-1-2 0,2 2-1,-2 26 1,5-40-99,0 1 1,1-1-1,0-1 1,1 1-1,-1 1 1,0 0-1,2 0 1,0-2-1,-1 1 1,0-1-1,0 1 0,2-1 1,0 2-1,0-2 1,-1 0-1,8 5 1,-2-1 27,2-1 0,-1-1 1,1 1-1,1-2 0,0 2 1,0-2-1,0-1 0,15 6 1,-17-8-8,0 1 0,-1-2-1,2 2 1,-2-2 0,2 1 0,-1-2 0,0 1 0,0-1 0,0-1 0,0-1 0,13-2 0,-19 4-211,-1 0-1,-1-1 1,1 0-1,1-2 1,-1 3-1,1-1 1,-3-2-1,2 2 1,1-1-1,-2 0 1,1 0-1,0 0 1,-2-1-1,0 2 1,2-2 0,-2 0-1,2 1 1,-2-1-1,1 0 1,-1 1-1,3-5 1,-3-17-1176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42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97 1176,'0'-1'133,"0"1"1,0 0-1,-1 0 0,1 0 0,0-2 1,0 2-1,-2 0 0,2 0 0,0 0 1,0-1-1,0 1 0,0 0 0,-1 0 1,1 0-1,0 0 0,0 0 0,0-1 1,0 1-1,0 0 0,0 0 0,0-2 0,0 2 1,0 0-1,0-1 0,0 1 0,0 0 1,0 0-1,0-1 0,0 1 0,0 0 1,0 0-1,0 0 0,1 0 0,-1 0 1,0-2-1,0 2 0,0 0 0,0 0 0,2-1 1,-2 1-1,0 0 0,0 0 0,0 0 1,1-1-1,-1 1 0,0 0 0,0 0 1,1 0-1,27-4 4379,-18 2-4966,378-46 3653,-380 47-3164,33-7 85,-38 8-109,-2 0 0,0 0-1,1-1 1,-1 1 0,0-2-1,2 2 1,-2-1 0,1 0 0,-1 1-1,2-2 1,-2 2 0,0-1-1,-1 0 1,2-1 0,-1 1-1,0 1 1,1-1 0,-1-2 0,-2-1 5,-2 4-4821,0 0 2371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9:53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9 232,'-12'-9'4161,"12"9"-4141,0 0 1,0 0-1,0 0 1,0 1-1,0-1 1,0 0 0,0 0-1,0 0 1,0 0-1,0 0 1,0 0 0,0 0-1,0 0 1,0 0-1,0 0 1,0 0-1,0 0 1,0 0 0,0 0-1,0 0 1,0 0-1,-1 0 1,1 2-1,0-2 1,0 0 0,0 0-1,0 0 1,0 0-1,0 0 1,0 0 0,0 0-1,0 0 1,0 0-1,0 0 1,0 0-1,0 0 1,0 0 0,0 0-1,0 0 1,0 0-1,-2 0 1,2 0-1,0 0 1,0 0 0,0 0-1,0 0 1,0 0-1,0 0 1,0 0 0,0 0-1,0 0 1,0 0-1,0 0 1,0 0-1,0 0 1,0 0 0,0 0-1,-1 0 1,1 0-1,0-2 1,0 2-1,0 0 1,0 0 0,0 0-1,0 0 1,0 0-1,0 0 1,0 0 0,0 0-1,15 28 100,-10-20-106,-1 2 29,0-2 1,3 0-1,-2 0 1,0 0-1,2 0 1,0-2-1,11 12 1,-15-16 10,0 0 1,1-2-1,-3 1 1,2 0-1,-1 1 0,2-1 1,-1-1-1,1 1 1,-3-1-1,3 2 1,-1-2-1,1 0 1,-1 0-1,-1 0 1,6 0-1,46-10 1534,-44 8-1259,2-2 85,0 0 0,2-2-1,18-10 1,-23 10-150,-5 6-133,-1-3-1,-2 0 0,2 2 0,-2-2 1,2 2-1,-1-2 0,0 1 0,0 0 0,0 0 1,-2-1-1,2 0 0,0 1 0,-1-1 1,-1 0-1,1 1 0,1-1 0,-2 0 0,0 1 1,0-6-1,0 8-162,0 0 1,0-2-1,0 2 1,0 0-1,0 0 1,0 0-1,0-1 1,0 1-1,0 0 0,-2 0 1,2 0-1,0 0 1,0 0-1,0 0 1,0 0-1,-1 0 1,1 0-1,0-1 1,0 1-1,0 0 0,-1 0 1,1 0-1,0 0 1,0 0-1,-2 0 1,2 0-1,0 0 1,-1-2-1,1 2-397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01:52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11748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08-25T11:03:07.185"/>
    </inkml:context>
  </inkml:definitions>
  <inkml:trace contextRef="#ctx0" brushRef="#br0">10140 13275 138 0,'-19'10'139'0,"1"-4"-14"16,4 0-12-16,8-2 5 15,-2-3 50-15,8 3 71 16,0-1-17-16,0-6-72 15,0 2-16-15,0-1-7 16,0 2-4-16,1-8-12 16,19-9-23-16,36-47-30 15,-21 25-8-15,14-9-23 16,2-5-10-16,14 1-10 0,0 0 1 16,-7 0-1-16,3 5 2 15,-9 6 0-15,-5 1 8 16,1 4 20-16,-4-3 0 15,1 1-3-15,2 2-7 16,1 0-24-16,-4-2 2 16,0 2-1-16,-3 2-2 15,-2-1 1-15,-5 4-3 0,1 6-1 16,0 0-1-16,2 3 2 16,3 4 0-16,-1 2 3 15,-5 1-1-15,1 0 1 16,-7-2 0-16,-3 1 3 15,1 1-2-15,-9 1 0 16,0 4 1-16,-6 0-5 16,0 2 1-16,-2 2-1 15,-4 2 0-15,2-1 3 16,-3 2 5-16,-5-2 9 16,-1-2 4-16,-6 5 2 15,-2-6-1-15,-6 1-10 16,-7 0-5-16,-13-3-4 15,-3 4-2-15,-6 0-2 16,2 2 0-16,9 2-4 16,3 2 2-16,8 3-3 15,6 0 0-15,4 1 0 0,5 0-1 16,5-2-1-16,0 1-2 16,3-2-3-16,-1-1-2 15,1-1-3-15,0 0-1 16,0 1-1-16,0 0 1 15,0 0 1-15,0 0 1 16,0 0 6-16,1 2 0 0,5 9 3 16,3 1 2-16,34 27 2 15,-26-31 3-15,7-3 2 16,4-1 2-16,8 0 0 16,1 0 1-16,1 0-2 15,-4 3 1-15,-7 1-1 16,-8 2 1-16,-5 2-1 15,-4 0-1-15,-6 3 1 16,-2 2 1-16,1 2 2 16,-3 1 2-16,-4 4 3 15,-1 3 2-15,-15-1 3 16,5 4 0-16,-1-5-1 16,-5-4 0-16,9-9 0 15,-2-2 5-15,5-10 5 16,4-4 34-16,2-3 6 15,-1-6-2-15,4-2-3 16,-4-4-33-16,-1-1-8 0,1 0-2 16,-3-1-3-16,0 1-3 15,-1-1 0-15,-2 2-2 16,-2 2-5-16,2-2-1 16,2 3-3-16,4 1-2 15,3 9-3-15,0-1-1 16,1 6 3-16,1 1-37 0,-1 0-198 15,0 0-563-15,0 0 465 16</inkml:trace>
  <inkml:trace contextRef="#ctx0" brushRef="#br0" timeOffset="11766.25">1363 14235 426 0,'-15'-54'275'0,"15"31"-62"16,5 4-96-16,13 7-112 15,-4 2 13-15,5 0 33 16,-3 8 5-16,1 6 17 16,1 5-9-16,-5 18 15 0,0 2 5 15,-2 12-17-15,-6 1-14 16,-2 2-18-16,5-2-8 15,-1-6-12-15,9 3-4 16,9-7 0-16,2-7 2 16,3-9 11-16,2-6 4 15,-1-13 16-15,1-6 7 16,-8-10 4-16,-4-6-4 0,-4-7-15 16,-4 0-7-1,-1 1-12-15,-2-4-5 0,-5 3-4 16,-1 0-3-16,-5 2 0 15,0-1-1-15,-1 4-2 16,-4 2 1-16,1 8 15 16,-1 1 6-16,0 6 7 15,3 5 1-15,3 6-21 16,0 6-8-16,2 5-6 16,0 8-1-16,5 0 1 15,-2 3 1-15,-2 13-2 16,1 2 1-16,-2 16 0 15,-1 4 3-15,-1 18 0 16,0 3 1-16,1 4-1 16,2 1 3-16,2-16-2 15,3-6 0-15,1-2 1 16,-4-5 0-16,-1-4 9 0,-3-1 7 16,-6-12 23-1,-2-10 6-15,-4-11 24 0,-5-5 8 16,-8-8-3-16,-6-5-3 15,-5-10-18-15,-1-8-12 16,-2-7-14-16,7-6-6 16,4-7-8-16,4-2-1 15,12 5-7-15,3 2 0 0,10 6-6 16,4-1-2-16,17-4-6 16,7-1 0-16,26-4-2 15,7 2 1-15,10 6 6 16,-6 4-1-16,-18 8 5 15,-12 4-2-15,-19 7-27 16,-6 3-81-16,-13 4 73 16</inkml:trace>
  <inkml:trace contextRef="#ctx0" brushRef="#br0" timeOffset="12430.71">2188 14391 548 0,'-31'-36'621'0,"18"32"-341"15,2 3-90-15,3 2-51 16,2 1-12-16,3-2-45 16,2 1-7-16,1-1-2 15,0 0-6-15,4 0-7 16,25 0-10-16,44 1-22 16,-22-1-10-16,0 0-7 15,3-4 0-15,4-1-2 16,-1-3-1-16,-2-1 2 15,-5 1-1-15,-8 4 1 16,-10-4 1-16,-12 5-1 16,-7 0-1-16,-10 2-6 15,-3 2-1-15,-8 5-43 16,-3 2-85-16,-2 4 85 16</inkml:trace>
  <inkml:trace contextRef="#ctx0" brushRef="#br0" timeOffset="12763.53">2344 14454 120 0,'-80'52'175'0,"72"-48"45"16,-1 1 59-16,2 1 189 15,0-5-156-15,6 2-144 16,1 1-44-16,0-4-56 16,0 0-10-16,4 1 20 15,20 7 2-15,44 11-8 16,-21-14-11-16,15-5-35 16,5-3-7-16,9-2-6 15,-1-4-1-15,-19 1 2 16,-10-2-1-16,-22 5 1 15,-9 0-1-15,-12 5-25 16,-6 0-86-16,-16 2 69 16</inkml:trace>
  <inkml:trace contextRef="#ctx0" brushRef="#br0" timeOffset="14060.97">3596 13985 427 0,'-3'-23'311'0,"-1"8"123"16,-1 6-172-16,2 10-151 15,-3 9-40-15,2 18-48 16,1 9-12-16,2 24-4 15,3 10 1-15,5 8 0 16,2 3-1-16,3 1 0 16,0 1 2-16,-1-7 2 15,-2-5 4-15,-3-18 48 16,-4-13 28-16,-2-17 31 16,-2-8 17-16,-1-9 27 15,-4-5-3-15,-5-10-35 16,-4-9-19-16,-2-16-58 15,-1-10-18-15,0-21-17 0,5-8-5 16,7-5-7-16,0-1 1 16,7 12-5-16,2 6 0 15,2 6-2-15,4 0-2 16,5 0-2-16,6 1-2 16,10 5-4-16,7 11-3 15,9 11 1-15,2 10-2 16,0 15 4-16,-5 2 1 15,-2 18 2-15,-5 8 2 0,-14 10-1 16,-7 6 0-16,-20 3 5 16,-12-2 2-16,-12-8 1 15,-4-5 2-15,-9-11 2 16,-1-5 1-16,1-9 1 16,3-6 4-16,11-8-1 15,10-2-1-15,13-2-6 16,7 2-3-16,11 5-8 15,7 0-2-15,10 5 0 16,2 2 2-16,10 8 4 16,-4 3 0-16,3 6 4 15,-5 1 0-15,-10 2 0 16,-2 1 0-16,-22 2 0 16,-5-1 1-16,-14 2 3 15,-12 0 1-15,-4 1 3 16,-2-3 1-16,-10-11 2 0,6-2 2 15,-2-15 2-15,2-4-2 16,13-4-3-16,7-1-2 16,13 5-7-16,6 1-7 15,6 7-47-15,5 4-87 16,15 8 92-16</inkml:trace>
  <inkml:trace contextRef="#ctx0" brushRef="#br0" timeOffset="14445.99">3900 14482 409 0,'47'3'285'16,"-51"-11"226"-16,0 8-289 16,-2 0-37-16,-3 6-33 15,-4 2-50-15,1 14-74 16,-3 6-8-16,2 4-10 15,2 2-4-15,4 0-2 16,5-9-1-16,10-2 2 16,4-3 4-16,10-8 14 15,8 1 9-15,6-10 24 16,-2-1 23-16,0-8 33 16,-6-8 8-16,-10-3-3 15,-2-4-25-15,-16-7-19 0,-5 1-7 16,-14-4-13-16,-7 1-8 15,-8 3-20-15,0 2-11 16,-2 15-13-16,1 5-3 16,8 12-4-16,9 6-1 15,11 0-9-15,6 1-59 16,11-4-162-16,8-6-144 0,19-13 209 16</inkml:trace>
  <inkml:trace contextRef="#ctx0" brushRef="#br0" timeOffset="14772.23">4353 14306 315 0,'-28'-39'240'0,"24"39"119"15,-2-4 142-15,4 0-224 16,2-1-40-16,10 0-109 16,8 1-40-16,17 0-37 15,4-3-12-15,7 3-20 16,2-3-1-16,3 5-6 0,-3-1-1 16,-8-2-2-16,-3-2 2 15,-14 2 3-15,-6-3-1 16,-11 4 3-16,-4-2-1 15,-4 1-10-15,-6 5-2 16,-2 3-180-16,-3 1 127 16,-11 6-3-16</inkml:trace>
  <inkml:trace contextRef="#ctx0" brushRef="#br0" timeOffset="15022.84">4531 13975 416 0,'-3'-21'315'0,"-1"8"213"16,4 6-273-16,0 6-158 16,0 2-11-16,0-1-24 15,0 0-34-15,4 31-12 16,5 51 0-16,-6-24-1 16,-2-5 2-16,1-5 5 15,0-5 0-15,1-11 8 16,1-3 1-16,0-10 5 15,-1-5 2-15,-2-4 0 16,-1-4-3-16,0-6-21 16,0 0 286-16,-1-1-230 0</inkml:trace>
  <inkml:trace contextRef="#ctx0" brushRef="#br0" timeOffset="15928.98">5155 14087 368 0,'30'-109'278'16,"-31"96"199"-16,2 10-225 15,1 4-97-15,-4 13-102 0,5 7-31 16,-3 14-16-16,0 7-1 16,-3 9 1-16,6 4-2 15,5 5 0-15,-4 0 2 16,-1-3 1-16,-3-1 3 16,-4-8 20-16,4-3 20 15,0-14 68-15,0-11 21 0,-2-13 54 16,-2-9 0-16,0-16-42 15,-5-9-29-15,1-16-66 16,-1-9-14-16,-7-10-16 16,1-4-8-16,0-10-10 15,2 0-2-15,12-1-7 16,5 9-4-16,6 16-3 16,8 9-2-16,3 17-4 15,0 0-2-15,11 12-1 16,3 3 1-16,9 11 5 15,7 5 1-15,-7 13 2 16,-6 6-1-16,-19 4-2 16,-10 4-1-16,-15 4 2 15,-9 5 1-15,-18 0 6 16,-9-5 0-16,-2-8 3 16,6-10 3-16,4-13 3 15,13-5 2-15,5-11 4 0,4-3-2 16,12 3-5-16,0-1-5 15,13 7-8-15,3-1-2 16,8 6 0-16,7 6 2 16,10 7 4-16,-1 3 0 15,-2 3 2-15,-6 3 1 16,-23-4-2-16,-2-1-2 16,-18 2 4-16,-5 1 0 15,-19 0 3-15,-5 2 5 0,-1-7 1 16,-2-6 2-16,15-7 2 15,6-2 0-15,6-6-2 16,8 1-1-16,8 2-10 16,0-3-4-16,10 7-135 15,8 3-58-15,15 11 110 16</inkml:trace>
  <inkml:trace contextRef="#ctx0" brushRef="#br0" timeOffset="16166.64">5384 14338 442 0,'87'-4'277'16,"-83"4"50"-16,0 9-258 0,0 1 13 16,-3 10 44-16,-1 2 0 15,0 12-37-15,0 6-19 16,-1 0-13-16,1-2-7 15,0-7-12-15,4-8-6 16,0-10-1-16,-2-5 2 16,2-11-10-16,-1-7-36 15,0-18 10-15</inkml:trace>
  <inkml:trace contextRef="#ctx0" brushRef="#br0" timeOffset="16760.82">5720 14113 588 0,'-8'-15'752'0,"5"0"-441"16,7 1-107-16,7-5-78 15,9 0-34-15,16 2-57 16,1 5-18-16,9 8-14 16,0 7-3-16,-8 14-6 0,-5 3-1 15,-10 9-2-15,-7 5-2 16,-15 4 7-16,-9 0 3 16,-9 0 6-16,-5-3 1 15,-4-2 1-15,6 1-2 16,4-8 0-16,4-6 1 15,6-9 12-15,6-7 66 16,6-12 42-16,3-8 4 16,7-11-13-16,1-7-54 0,10-6-33 15,1 4-5 1,1-8-11-16,1 2-4 0,-5 0-7 16,-8-1-1-16,-5 14 1 15,-5 2-1-15,-8 14-1 16,-1 3-1-16,-3 9-8 15,2 2-2-15,-1 7-3 16,2 6 1-16,-1 10 4 16,-5 5 2-16,5 3 3 15,-2 3 0-15,0-3 2 16,2 1 0-16,3-1 1 16,1-7 1-16,5-2 0 15,2-6 0-15,2-1 1 16,5-2-1-16,0-6 3 15,-3-2-24-15,6-4-147 16,2-2 411-16,6 0-231 0</inkml:trace>
  <inkml:trace contextRef="#ctx0" brushRef="#br0" timeOffset="17069.09">6363 13959 517 0,'-3'-13'671'0,"2"4"-184"16,-1 3-183-16,-3 4-130 15,2 2-42-15,2 0-71 16,0 0-32-16,-2 26-26 15,-2 48 0-15,7-17 0 16,2 2-1-16,2-11 2 16,2-6 0-16,0-8 3 15,-4-6 4-15,-3-12 6 16,0 0 4-16,-2-11 14 16,1 2-23-16</inkml:trace>
  <inkml:trace contextRef="#ctx0" brushRef="#br0" timeOffset="17509.68">6829 14117 501 0,'-52'29'427'0,"43"-30"-200"16,2-2-120-16,18 4 18 16,4 2 44-16,15-3 42 15,8 1-20-15,18-1-91 16,6-1-33-16,-2 1-39 16,-1-5-8-16,-16-1-2 15,-9 2-1-15,-15-5 4 16,-3 2 0-16,-13 2-8 15,-5 0-35-15,-6 3-133 16,-5 0 108-16</inkml:trace>
  <inkml:trace contextRef="#ctx0" brushRef="#br0" timeOffset="17730.3">7092 14031 676 0,'-88'-97'827'0,"85"97"-657"16,2 12-167-16,1 5 0 16,0 19 26-16,0 8 5 15,0 14 5-15,0-1-4 16,-1-1-2-16,1-5-1 0,-2-11-2 16,0-4-4-16,-1-14-3 15,2 0 1-15,-1-12-90 16,2-3 52-16</inkml:trace>
  <inkml:trace contextRef="#ctx0" brushRef="#br0" timeOffset="18462.09">7817 13831 112 0,'4'-17'72'0,"-4"16"-27"0,-4 1 25 16,0 8 40-16,-1 6 9 16,2 13-29-16,2 8-8 15,2 17-33-15,3 9 24 16,2 12-22-16,-1 1 8 15,-1-8-2-15,-4-10 34 16,-4-12 98-16,-1-5 1 0,-2-15 33 16,-1-4-7-16,1-15-13 15,3-2 3-15,-4-12-26 16,0-9-25-16,-4-18-57 16,0-10-24-16,3-24-31 15,2-10-13-15,11-13-19 16,6-2-6-16,11 17-8 15,3 12-6-15,7 24-4 16,3 7-1-16,2 15-1 16,3 5 2-16,-6 15 0 15,-3 2 1-15,-13 7-4 16,0 8 2-16,-11 6-2 16,-6 4 2-16,-8 7 6 15,-8-2 3-15,-11-4 5 16,-6-4 0-16,-3-10 3 15,-2-4 0-15,10-10 5 16,8-2 3-16,8-8 0 16,8-3 0-16,6 0-9 0,3 3-2 15,10 1-9-15,5 6-2 16,13 6 1-16,2 4 2 16,2 10 1-16,-4 3 3 15,-13 7-1-15,-5-1 2 16,-10 6 2-16,-7 0 1 15,-12-4 3-15,-3-1 3 16,-12-8 1-16,-6-3 2 0,-8-11 2 16,3-2 0-16,12-6 0 15,8-8-1-15,16 5-10 16,7-2-82-16,18 5 421 16,11 4-277-16</inkml:trace>
  <inkml:trace contextRef="#ctx0" brushRef="#br0" timeOffset="18761.93">8052 14175 669 0,'-5'19'870'16,"9"-28"-614"-16,13 5-209 16,2 2-27-16,9 4-5 15,2 0 2-15,2 6-9 16,-1 6-2-16,-12 3-3 0,-11 0 4 15,-18 5 5-15,-11 0 5 16,-10-3 21-16,1 1 19 16,0-8 30-16,9-4 9 15,9-4-6-15,5 0-18 16,13-3-22-16,-2 2-5 16,16-2-3-16,1-2-1 15,11-2-8-15,5-3-7 0,1-2-13 16,-1 1-2-1,-10-2-3-15,-7-1-7 0,-8 2-121 16,-8 2 90-16</inkml:trace>
  <inkml:trace contextRef="#ctx0" brushRef="#br0" timeOffset="19244.03">8541 13843 719 0,'2'-24'873'0,"6"15"-748"15,6 5-88-15,5 4-44 16,8 0 7-16,6 8 7 16,-1 5-4-16,-5 11-3 15,-6 4 0-15,-18 7 6 16,-7 2 5-16,-18 6 9 0,-8-2 2 15,3-5 3-15,3-1 2 16,12-20 28-16,9-5 42 16,9-15 37-16,4-14 9 15,18-17-22-15,2-6-52 16,11-5-40-16,-1-1-8 16,-5 8-6-16,-3 3-2 0,-11 6 5 15,-4 7 5-15,-11 7 8 16,-6 3 4-16,-6 6-7 15,-3 0-8-15,-4 10-19 16,-3 6-9-16,2 9-2 16,6 7 0-16,4 7 7 15,4 3 2-15,4-3 1 16,-4 2 1-16,6-1 1 16,-4-5 0-16,6 4 2 15,2-7-1-15,4-8-76 16,1-3 236-16,-2-18-142 15</inkml:trace>
  <inkml:trace contextRef="#ctx0" brushRef="#br0" timeOffset="19558.86">8909 14045 724 0,'36'-47'908'15,"-29"32"-686"-15,5-1-92 16,0 8-52-16,4 2-9 15,0 8-43-15,-3 6-18 16,-1 10-8-16,-1 3-2 16,-8 8-2-16,1 2 2 0,-12 5 3 15,-7-4 3-15,-1 0 3 16,-4-5 0-16,4-5 25 16,-1-8 11-16,9-5 31 15,1-2 20-15,10-7 8 16,2 5-3-16,7-4-5 15,4 1-13-15,4-2-29 16,4-4-13-16,7-2-24 16,1 4-4-16,0 0-4 15,-3 1-32-15,-10 5 19 16</inkml:trace>
  <inkml:trace contextRef="#ctx0" brushRef="#br0" timeOffset="19945.55">9303 14002 462 0,'6'-84'440'16,"-16"79"223"-16,12 6-610 15,6 2 2-15,15-1 88 16,6 0 15-16,13 2-32 0,6-3-30 16,-4 4-66-16,6 1-12 15,-3-1-8-15,-7-4 1 16,-7-1-9-16,-13-1-57 16,-14-3 39-16</inkml:trace>
  <inkml:trace contextRef="#ctx0" brushRef="#br0" timeOffset="20138.07">9515 13778 507 0,'-6'-15'581'0,"0"15"-128"16,6 6-337-16,-4 6-115 16,-2 8 20-16,5 10 18 15,-6 4 3-15,3 10-7 16,2 5-11-16,-8 4-8 15,10 1 1-15,0-5 62 16,0-8-109-16,10-14 38 16</inkml:trace>
  <inkml:trace contextRef="#ctx0" brushRef="#br0" timeOffset="20765.08">9868 13718 703 0,'0'-5'796'0,"0"7"-719"16,1 16-129-16,1 3-3 15,2 14 58-15,0 7 9 16,2 24 7-16,-3 8-1 16,-3 10-4-16,-1 0 2 15,-9-14-5-15,2-12 47 0,-1-15 81 16,1-10 43-16,1-17 57 15,2-8 7-15,-3-13-48 16,-1-11-35-16,-3-15-54 16,-6-13-44-16,1-24-26 15,1-14-7-15,8-18-13 16,5 2-7-16,3 16-12 16,2 18-7-16,10 22-5 15,6 9-5-15,12 9-4 16,7 5-1-16,0 9-1 15,-2 7 1-15,0 14 4 16,-7 3 3-16,-7 9 0 16,-5 1 1-16,-16 3-3 15,-8 2 4-15,-9 2 5 16,-7-5 3-16,-7-4 7 0,2-8 1 16,-10-7 4-16,7-7 4 15,8-8 2-15,7-4 1 16,17 0-10-16,6 3-6 15,16 6-10-15,3 2-3 16,3 3 2-16,4 6 3 16,-3 7 3-16,-2 4 3 15,-6 3 0-15,-7 4-1 16,-12 0 2-16,-3 2 1 0,-12 0 3 16,1 4 2-16,-7-5 4 15,-2-2-1-15,-6-7 1 16,-5-6 2-16,3-8 1 15,5-4 0-15,14-2-84 16,10-3-128-16,16 6 130 16</inkml:trace>
  <inkml:trace contextRef="#ctx0" brushRef="#br0" timeOffset="21125.86">10007 14130 456 0,'-8'-1'510'0,"8"-6"139"15,2 6-451-15,8 1-149 16,2 2-13-16,6 6-6 16,6 2-5-16,-1 2-13 0,-2-2-3 15,-9 2-1-15,-8 2 2 16,-8-5 6-16,-9 3 5 16,-4-3 9-16,1-5 12 15,5 3-7-15,7 1-2 16,15-1-13-16,5 5-13 15,8 1-2-15,2 2-3 16,-3 1 2-16,-3 0 0 16,-8 0-3-16,-8 0 2 0,-9-2 2 15,-9 0 1-15,-12 0 41 16,-5-3 21-16,-5 0 26 16,1-5 1-16,5-6-35 15,7-2-15-15,14-2-27 16,3-3 31-16,20-1-111 15,6 0 56-15</inkml:trace>
  <inkml:trace contextRef="#ctx0" brushRef="#br0" timeOffset="21614.51">10424 13826 624 0,'12'-24'822'15,"-5"7"-469"-15,5 5-269 16,0 1-19-16,5 6-2 0,8 5-23 16,11 6-33-16,3 4-6 15,-8 6-6-15,-6 1-2 16,-21 10 0-16,-8 5 2 16,-16 2 5-16,-11 1 5 15,2-2 1-15,1 1 1 16,11-12 5-16,10-4 7 15,3-13 65-15,7-8 27 16,3-11 19-16,6-6-6 0,8-11-61 16,6 0-23-16,8-2-23 15,-2-2-3-15,2 2-7 16,-2 1 0-16,-3 4-5 16,0 5 1-16,-5 6-1 15,-5 1 0-15,-12 4 5 16,-5 0 4-16,-3 4 2 15,-3 5 0-15,-4 5-8 16,-3 4-6-16,-2 13-6 16,-2 1 1-16,-2 9 4 15,6 1 1-15,7 0 1 16,0 5 0-16,10-6 1 16,-1-1 1-16,6-6 1 0,3-5-1 15,5 0 1 1,-2-2 0-16,1-4-89 0,-2-2-71 15,-6-13 92 1</inkml:trace>
  <inkml:trace contextRef="#ctx0" brushRef="#br0" timeOffset="21992.57">10887 13946 648 0,'26'-89'876'0,"-23"83"-584"16,4 2-152-16,5 0-67 15,0 2-4-15,5 2-16 16,3 4-21-16,1 8-26 16,2 0-5-16,-18 5 0 15,-3 0-1-15,-14 3 2 16,-7-1 3-16,-1-4 8 16,4-2 13-16,0-8 61 15,1-3 13-15,10-1-12 16,0 0-17-16,5 5-57 15,6 3-12-15,2 3-2 16,7 7 0-16,0 1 1 16,1-3 2-16,5 6-1 15,-9-5 0-15,-9-7 0 16,-6 2 0-16,-18-7 26 16,-5-2 22-16,-6-4 25 0,0-2 7 15,2-3-17-15,2-2-19 16,9-1 8-16,8 6 250 15,6 0-219-15</inkml:trace>
  <inkml:trace contextRef="#ctx0" brushRef="#br0" timeOffset="25824.51">2103 15691 348 0,'-32'-114'249'0,"30"102"102"0,1 10-119 16,1 1-97-16,0 16-53 15,0 2-15-15,1 19-22 16,5 12-5-16,0 13-3 15,2 10-3-15,3 9-7 16,2-3-2-16,1-13 0 16,2-13 0-16,2-27 56 15,2-12 47-15,0-16 58 16,-1-7 19-16,-2-15-37 16,-2-9-48-16,-2-13-68 15,-1-9-17-15,-4-2-18 16,2 6-6-16,-2 15-6 15,0 16-6-15,-2 19-13 16,0 6-2-16,-2 22-2 0,8 7 3 16,-3 19 10-1,7 5 3-15,1-4 3 0,-3-10 2 16,3-19 2-16,-2-14 1 16,1-13 10-16,1-8 3 15,-1-13 25-15,0-6 9 16,-7-11 5-16,-1-6-1 15,-4-3-20-15,-5-2-10 16,-3 2-12-16,0 3-8 0,-3 8-3 16,5 9-4-16,0 17-5 15,2 10 9-15,0 6-89 16,2 6-56-16,2 6-197 16,2 3 179-16</inkml:trace>
  <inkml:trace contextRef="#ctx0" brushRef="#br0" timeOffset="26191.9">2599 15965 337 0,'10'2'247'16,"8"0"-22"-16,6-4 203 15,4-4-105-15,1-8-124 16,-2-3-33-16,-6-3-40 15,-2-4-4-15,-11 0-15 16,-2 1-11-16,-8 1-14 0,-8 2-14 16,-8 4-22-16,-4 0-12 15,-4 8-32-15,-1 9-10 16,6 14-13-16,-2 7 0 16,11 14 7-16,3 3 4 15,9 9 7-15,8-4 3 0,9-3 0 16,6-9 3-16,10-14 4 15,2-6 0-15,1-10 6 16,-2 0 0-16,-7-8 2 16,-6-3 1-16,-7-6 4 15,-8-1 2-15,1 0-93 16,-4 4 113-16,3 3-53 16</inkml:trace>
  <inkml:trace contextRef="#ctx0" brushRef="#br0" timeOffset="27092.76">3524 15745 453 0,'-7'-18'424'0,"-3"5"195"15,-1 4-263-15,-4-6-96 16,-5 0-44-16,-1 3-100 0,-2 2-48 15,1 7-54-15,0 10-14 16,4 13-10-16,3 5-1 16,-1 10 3-16,3 1 2 15,6 9 4-15,3 6 0 16,13-2 4-16,2-5 0 16,8-20 1-16,3-11 2 15,4-18 3-15,0-14 3 0,0-13 3 16,-4-8-1-16,-2-4-2 15,-2 2-1-15,-10 4-3 16,-2 4-2-16,-6 11-3 16,2 8-4-16,-5 17-10 15,0 10 1-15,-1 10-1 16,-1 9 5-16,4 10 7 16,2-1 0-16,7 3 2 15,7-6 2-15,7-14 2 16,8-7 3-16,6-16 3 15,-2-7 3-15,2-15 2 16,-5-8 1-16,-4-8 3 16,-6-2-1-16,-9 1 0 15,1-2-1-15,-11 6-5 0,-2 4-2 16,-8 7-11-16,-8 11-4 16,-4 13-9-16,2 9-1 15,6 9 1-15,7 2 2 16,10-7 5-16,6-5 4 15,6-3 2-15,3-6 5 16,-1-3-1-16,2-5 0 16,1-6-1-16,-2 2 0 15,-4 1-1-15,-3 6-3 16,-12 5-8-16,-1 6-3 0,-8 11-2 16,0 3-2-16,-1 8 9 15,2-1 0-15,10 5 2 16,1-3 3-16,11 1 1 15,3-3 2-15,9-12 5 16,4-4 3-16,5-10 8 16,-2-11 3-16,0-10 9 15,-4-7 4-15,-2-7 3 16,-1 6-1-16,-11-5-7 16,-3 2-2-16,-11-1-4 15,-5 1-2-15,-8 11-9 16,-5 9-11-16,-4 16-18 15,-2 12-5-15,3 10-1 16,3 9 4-16,7 4 12 16,7-3 1-16,9 2 6 0,9-2 0 15,4-1 3-15,3-3 2 16,1-7 4-16,0-6 2 16,2-12-7-16,1-7 120 15,-4-15-94-15</inkml:trace>
  <inkml:trace contextRef="#ctx0" brushRef="#br0" timeOffset="28390.12">4937 15747 267 0,'-52'70'179'0,"48"-60"-31"16,4-2 65-16,7-8 328 15,8-6-105-15,5-16-114 16,5-4-77-16,6-16-115 16,-2-7-37-16,-2-7-28 15,-5-7-11-15,-4-7-19 16,-1-5-11-16,-9 6-12 15,0 6-4-15,-5 23-7 16,-2 7-1-16,-1 17-10 16,-4 9-6-16,-7 15-9 15,-2 9 0-15,-3 10 2 16,1 2 6-16,6 6 8 16,4-2 2-16,6 17 2 15,4 3 1-15,9 8 2 16,3 2 1-16,8-11 2 15,2-11 3-15,2-14 2 0,2-8 3 16,-2-18 9-16,-2-5 3 16,-2-15 4-16,-6-9 3 15,-2-9-6-15,-5-10-1 16,-10-11-3-16,0-1-3 16,-8 6-7-16,0 9-7 15,-2 24-13-15,-6 9-9 0,4 19-7 16,-2 7 1-16,0 10 8 15,12 4 7-15,-1-3 9 16,5-2 3-16,13-11 5 16,2-8 0-16,8-11 5 15,-2-10 0-15,0-8 1 16,1 0-1-16,-6 4-4 16,-3 2-3-16,-8 9-4 15,-5 4-8-15,-6 10 11 16,-1 7 1-16,-5 12 0 15,0 9 6-15,4 6-11 16,3 2 0-16,7-2 2 16,8-8 3-16,0-9 0 15,4-6 4-15,2-10-14 16,-3-5 4-16,3-9 3 16,-5-7 2-16,1-5 18 15,-2-5 0-15,-4-8-6 0,-2-5-1 16,-3-3-5-16,-1 2-1 15,0 15-6-15,0 7-3 16,-4 16-19-16,0 3-3 16,0 20 1-16,1 6 2 15,2 13 18-15,2 2 2 16,3-5 2-16,3-7 1 16,2-11 2-16,-1-7 3 15,-1-11 5-15,4-4 3 16,-2-8 3-16,7-6 1 15,-1-15-2-15,-3-4-2 0,1-5-4 16,-8 0-3-16,3 16-8 16,-6 7-8-16,-6 22-6 15,4 14 0-15,-4 17 1 16,2 9 7-16,-2 11 2 16,0 6 1-16,-4 0 2 15,-1 2 1-15,-6 7 0 16,-3 4 1-16,-2-2 2 15,-4-2 3-15,0-19 6 16,-2-12 3-16,-2-23 48 16,0-12 15-16,0-19 23 15,6-14 5-15,10-18-44 0,10-6-18 16,18-8-28-16,4-1-10 16,11 10-6-16,0 3-2 15,1 11 1-15,2 6-1 16,-4 3-44-16,-1 6-39 15,-10 10-124-15,-7 1 417 16,-3 10-196-16</inkml:trace>
  <inkml:trace contextRef="#ctx0" brushRef="#br0" timeOffset="28586.72">5969 15421 438 0,'4'-4'307'0,"0"12"140"15,-1 9-199-15,2 18-72 16,-5-1 14-16,-4 6-28 16,3 2-52-16,-2-5-51 15,5-1-16-15,-2-7-12 16,-2-6 3-16,2-11 19 16,0-3-38-16,3-13-178 15,1 3 125-15</inkml:trace>
  <inkml:trace contextRef="#ctx0" brushRef="#br0" timeOffset="28726.1">6015 15315 859 0,'-11'-12'965'0,"2"3"-766"0,1 1-97 16,6 1-71-16,0 2-20 15,7 10-76-15,2 5-70 16,3 10 86-16</inkml:trace>
  <inkml:trace contextRef="#ctx0" brushRef="#br0" timeOffset="29242.77">6045 15357 360 0,'79'81'226'0,"-72"-65"-8"16,1 8-58-16,-6 5 81 15,5 5-26-15,-7 4-29 16,0 4-46-16,0-4-39 15,-1-6 9-15,-2-14 61 16,2-8 53-16,1-14 10 16,-3-6-28-16,8-13-67 15,1-9-51-15,4-9-59 16,6-2-12-16,0 12-18 16,2 9-8-16,0 19-10 15,1 11-2-15,4 15 0 16,-2 5 2-16,4 5 9 15,-3-4 5-15,-1-6 6 0,4-6 2 16,-5-15 8-16,4-5 4 16,-2-14 2-16,-2-6 4 15,-3-8-4-15,-6-7 0 16,-7-12-4-16,-8-2-3 16,-8 7-5-16,-3 5-5 15,-2 23-18-15,2 9-10 16,-2 20-10-16,-1 17 3 0,8 23 10 15,-8 11 8-15,6 15 9 16,4 2 3-16,-1 0-1 16,1 10-1-16,-1 0-10 15,-5-2 4-15,-2-10 17 16,-8-17 14-16,-1-20 27 16,0-7 4-16,-3-21-4 15,-2-5-2-15,-4-12-2 16,-4-11-31-16,8-9 254 15,8-4-199-15</inkml:trace>
  <inkml:trace contextRef="#ctx0" brushRef="#br0" timeOffset="30072.95">6971 15665 871 0,'0'0'966'0,"0"0"-767"16,0 0-101-16,10-3-13 16,4-6 20-16,34-41 35 15,-30 9-34-15,1-15-36 16,0-7-12-16,-7 2-23 16,1 0-4-16,-8 2-11 15,-2 4-3-15,-3 5-10 16,-4 8-3-16,0 20-11 15,-3 11-10-15,-1 16-15 16,4 13-3-16,-1 15 1 16,-2 7 7-16,6 11 17 15,-3-1 6-15,4 6 4 16,0 3 2-16,11-2 1 16,-2-3 2-16,7-18 2 0,5-8 4 15,-6-19 7 1,2-9 3-16,1-12 8 15,-5-9 1-15,2-11-3 0,-5-7 0 16,-2 0-4-16,-5 6-1 16,1 13-8-16,1 12-14 15,-6 12-20-15,4 9-3 16,-1 21-1-16,2 4 11 0,7 8 12 16,-2-4 2-16,7-8 5 15,4-12-1-15,2-14 7 16,-4-2 3-16,4-17 7 15,-4-4 2-15,1-10 2 16,-2-4-1-16,-7-11 0 16,-4-3 0-16,-8 0-4 15,-10 1-5-15,-6 12-11 16,-2 9-10-16,-8 17-15 16,-1 4-6-16,-2 9-2 15,3 10 6-15,10 6 10 16,4 3 4-16,16-2 7 15,4-4 1-15,12-6 3 16,4-2 4-16,5-8 0 16,2-4 0-16,1-8 2 15,-1-2 2-15,-6-6-48 16,-5-2-51-16,-8-2-125 0,-6 1 124 16</inkml:trace>
  <inkml:trace contextRef="#ctx0" brushRef="#br0" timeOffset="30278.91">6996 15241 435 0,'-8'-7'392'0,"3"10"260"16,9 3-407-16,17 1-101 15,6-3 9-15,13-4-9 16,4 0-31-16,1-7-60 15,0 2-17-15,-5-3 10 16,-5 3-42-16,-12 5-493 16,-7 8 355-16</inkml:trace>
  <inkml:trace contextRef="#ctx0" brushRef="#br0" timeOffset="30634.37">4775 15431 367 0,'-6'-5'241'0,"18"0"7"16,8-2 42-16,20-2-157 15,14 1-3-15,19 0-18 16,8 1-47-16,1-1-26 15,-10 1-3-15,-18 5-32 16,-7-1 3-16</inkml:trace>
  <inkml:trace contextRef="#ctx0" brushRef="#br0" timeOffset="31224.29">8227 15414 503 0,'-27'-4'374'0,"14"3"-203"16,9 3-33-16,4 1 59 15,0-3 19-15,0-1 5 16,0-1-48-16,29-4-62 16,40-44-19-16,-25 26-25 15,-5 2-13-15,-6-5-19 16,-5-2 2-16,-13-5 4 0,-8 1 8 16,-15 8 14-16,-3 3-23 15,-10 13-26-15,-3 9-15 16,-4 16-37-16,-7 8 14 15,0 16 5-15,2 4 6 16,12 1 7-16,3 1 3 16,18-5 3-16,12 0 2 15,7-10 3-15,12-2 0 16,1-9 2-16,1-9 2 0,4-3 3 16,-2-7 19-1,1-10-112-15,0-4 145 0,3-13-65 16</inkml:trace>
  <inkml:trace contextRef="#ctx0" brushRef="#br0" timeOffset="31573.95">8803 15225 443 0,'-14'-19'576'16,"1"7"326"-16,-2 7-755 15,-2 2-39-15,-4 0-27 16,1 3-14-16,-2 7-34 15,5 2-16-15,8 6-16 16,2-2-1-16,11 1 0 16,5-1 1-16,15 0 3 15,7 1 0-15,8 0 1 16,-1-2 0-16,-4-1-3 16,-6 0-1-16,-10 2 2 0,-7 2 0 15,-14 2 12-15,-7 0 3 16,-12 2 9-16,-3 1 0 15,-6-3 6-15,1-5 5 16,-5-8 4-16,2-6 1 16,7-6-6-16,0-4-5 15,14 0-8-15,1-2-27 16,15 6-132-16,7 0-131 0,10-2 149 16</inkml:trace>
  <inkml:trace contextRef="#ctx0" brushRef="#br0" timeOffset="31742.92">8805 15213 409 0,'-8'-2'282'16,"-2"9"146"-16,-8 14-286 15,-8 7-33-15,-8 16 69 16,1 6-5-16,-3 4-36 16,5 5-32-16,11-8-59 15,2-13-8-15,8-15 13 16,8-6-27-16,3-18 522 15,7-8-411-15</inkml:trace>
  <inkml:trace contextRef="#ctx0" brushRef="#br0" timeOffset="31965.79">8984 14965 557 0,'5'-14'612'15,"-5"14"-401"-15,3 14-125 16,6 22-56-16,-1 8 26 0,-1 12 25 16,-2 6-13-16,-6 1-5 15,2 0-7-15,1-13-2 16,-6-2 2-16,4-14-5 16,-2-10-37-16,-2-14-119 15,6-8 80-15</inkml:trace>
  <inkml:trace contextRef="#ctx0" brushRef="#br0" timeOffset="32190.09">8971 15289 381 0,'-2'-10'348'15,"2"2"409"-15,7 4-514 16,4-4-89-16,7 2-85 16,8-1-20-16,0 3-25 15,2 3-8-15,-2 5-10 16,-6 4-1-16,1 9 8 15,-2 3 7-15,-10 5 6 16,-1 6 2-16,-8-2-3 0,0 5-3 16,-1-4 1-1,-2-4 5-15,2-12 18 0,1-7-29 16,5-14-780-16,3-5 525 16</inkml:trace>
  <inkml:trace contextRef="#ctx0" brushRef="#br0" timeOffset="32325.01">9225 15055 548 0,'-18'-22'750'0,"4"-2"-294"15,2 6-270-15,10 13-163 16,-2 5 1-16,10 12 554 16,6 7-445-16</inkml:trace>
  <inkml:trace contextRef="#ctx0" brushRef="#br0" timeOffset="33543.5">9241 15067 384 0,'32'62'253'16,"-32"-50"263"-16,4 12-495 16,2 6 20-16,-2 6 20 15,0 3-4-15,-2 4-20 16,-36 27 17-16,32-24 78 0,-2-5 43 15,-1-14 61-15,37-37 5 16,-35 9 4-16,2-10-52 16,1-17-46-16,3-8-39 15,7-9-67-15,6 2-15 16,10 5-21-16,0 7-5 16,2 11-10-16,-4 8-3 15,-4 12-9-15,-1 8-1 0,-8 13-3 16,-2 2 5-16,-8 9 6 15,2-1 5-15,-3-2 6 16,-3-1 3-16,-5-15 9 16,3-3 11-16,-2-14 25 15,6-8 12-15,2-10 10 16,2-3-7-16,4-8-23 16,2-7-11-16,4 5-19 15,1-2-5-15,3 14-3 16,3 6-4-16,-7 9-4 15,1 8-4-15,-2 4-7 16,-7 8 0-16,0 8 2 16,1 5 4-16,-4 7 6 15,5-3 4-15,5-5 5 0,3-5 1 16,10-6 2-16,2-5 0 16,3-5 1-16,0-2 2 15,-5-9 3-15,0-4 3 16,-5-6 1-16,-1-6 0 15,-7-10 0-15,-7 0-2 16,-7-4-6-16,-6 2-1 16,-4 7-11-16,-3 10-10 15,-2 17-11-15,-1 8-3 16,1 18 4-16,5 7 8 16,1 4 14-16,6-1 2 0,5-4 3 15,1-6 0-15,5-8 3 16,2-7 0-16,2-8 6 15,1-2 2-15,5-11 2 16,4-3 2-16,3-6-7 16,-2 0 0-16,-4 5-5 15,-5-3-4-15,-4 11-16 16,-2 8-4-16,-2 11-1 16,-3 9 1-16,6 8 16 15,-1-4 3-15,5-4 3 16,2-3 3-16,1-16 5 15,0-1 6-15,-2-10 1 16,0-9 2-16,-1-6-3 0,0-11 1 16,-9-11-3-1,4-5 0-15,-5-23-4 0,3-5-1 16,-3-2-4-16,2 3-1 16,4 23-3-16,-7 17-5 15,0 22-7-15,0 8-6 16,-7 9-13-16,3 0-2 15,3 12 6-15,1 5 2 16,4 11 14-16,0 8 2 16,5 3 3-16,-1 10 1 15,-4 11 4-15,3 7 1 0,-5 1 0 16,-2-11 1-16,12-12 3 16,0-15 0-16,11-14 5 15,5 2 4-15,-1-19 9 16,2-2 4-16,-6-14-1 15,1-14-1-15,-6-3-6 16,-6-9-3-16,-6-5-7 16,-6 1-3-16,-7 11-7 15,-2 12-13-15,-6 19-12 16,-4 14-6-16,-5 22 4 16,2 4 7-16,4 6 12 15,6-2 4-15,15-5 4 16,6-4 2-16,10 0 2 15,6 0 4-15,1-12 2 16,0 1 3-16,0-11 3 16,-1-4 1-16,-5-7-82 0,-3-2-23 15,-11-11 48 1</inkml:trace>
  <inkml:trace contextRef="#ctx0" brushRef="#br0" timeOffset="33734.68">9919 14893 962 0,'2'-6'924'0,"8"9"-731"16,3 2-71-16,4-1-15 16,5 0-7-16,4-2-45 15,6-2-17-15,3 0 0 16,2-2-41-16,-7 0 6 15</inkml:trace>
  <inkml:trace contextRef="#ctx0" brushRef="#br0" timeOffset="34573.74">10768 14831 630 0,'104'-45'837'0,"-101"48"-587"15,-1 10-192-15,4 12-111 16,-5 6 23-16,-1 20 34 16,1 15 8-16,3 20 12 15,2 8 10-15,-1 5 16 16,-4-2 4-16,-2 3 0 16,-6-5-11-16,-3-19 32 15,0-13 30-15,2-33 55 16,-1-10 48-16,5-17-3 15,-1-16-22-15,-1-21-48 16,-2-18-50-16,4-34-56 16,2-9-8-16,2-14-11 15,1 1-2-15,4 14-6 16,2 2-2-16,0 18-1 16,3 8-1-16,0 17-2 15,0 8 0-15,5 9-5 0,-2 1-2 16,10 7-4-16,2 7-3 15,14 11-1-15,5 9 1 16,-3 13-1-16,-5 1-2 16,-13 13-6-16,-15-4 1 15,-19 4 2-15,-9-1 7 16,-13 2 11-16,-6 2 5 16,3-8 2-16,0-2 4 0,10-18 3 15,2-3 6-15,8-9 7 16,12-4-1-16,2 1-5 15,1-1-4-15,4 4-11 16,-1 2 0-16,10 2-5 16,2 3 0-16,7 7 0 15,2-3-1-15,13 9 3 16,5 5-2-16,4 8-2 16,-3 8-1-16,-14 3-4 15,-10 3-3-15,-18-3 5 16,-6 1 4-16,-24-8 8 15,-11-3 7-15,-8-7 30 16,-2-7 8-16,8-11 10 16,7-2 3-16,8-11-15 15,6-1-10-15,4 3-12 16,6-1-2-16,10 9-60 0,2 1 256 16,6 15-172-1</inkml:trace>
  <inkml:trace contextRef="#ctx0" brushRef="#br0" timeOffset="35523.71">11152 15614 563 0,'29'-104'715'0,"-27"97"-327"0,-2 7-332 15,1 3-38 1,-1-3 24-16,0 0 20 0,0 1 13 16,0 14-14-16,-1 12-12 15,-3 27-4-15,-2-26 1 16,-3 4 2-16,5-1-5 16,0-3-8-16,5-3-9 15,6-3-6-15,2-10 2 16,7 0 8-16,7-8 10 15,1-6 2-15,4-6 22 16,-1-5-59-16,-7-4-489 16,-4-3 360-16</inkml:trace>
  <inkml:trace contextRef="#ctx0" brushRef="#br0" timeOffset="35646.32">11300 15379 1390 0,'0'-18'906'0,"-4"4"-649"16,3 16-214-16,-3-1-17 16,-3 8-23-16</inkml:trace>
  <inkml:trace contextRef="#ctx0" brushRef="#br0" timeOffset="64577.37">12953 11789 25 0,'-10'-6'122'0,"-5"1"6"15,12 5-11-15,-3-1-14 16,6 1-18-16,0 0-2 16,0-2-6-16,-2 2 15 0,2 0-38 15,-1 0-15-15,0 0-23 16,-1 0-4-16,1 0 4 15,0 0 13-15,1 0 38 16,0 0 10-16,0 0 18 16,0 0-17-16,0 0-21 15,0 0-7-15,0 0-16 16,0 0-8-16,6 2-7 16,8 0-4-16,11 2-6 15,30 2 1-15,-25-10-1 16,4 2-1-16,4 0 0 15,2 2-1-15,2 0 0 16,-1 1-1-16,-5-1 0 16,-4 1 0-16,-7 2 1 15,-1-3 2-15,0 5-1 16,3-2 1-16,2-2-1 0,3-1 0 16,3-2-1-16,1 0 0 15,3 2 0-15,1-2-1 16,-4 0-1-16,-2 1 0 15,-4 0-1-15,-2 1 0 16,-4 1 0-16,2 2-1 16,-4 1 1-16,-4-3 0 15,4 0-1-15,-4-1 1 0,6 0 1 16,3 0 0-16,6-6-1 16,-2 3 1-1,0 2-3-15,-3 1 2 0,-6 2-1 16,-4-2 0-16,-4 0 0 15,-3 0 1-15,0 3-1 16,-1 4 1-16,1-6-1 16,2 2 1-16,3-3 0 15,4-3 0-15,0 6 1 16,0-1-1-16,0 1-1 16,-6-3 1-16,-2 0 0 15,-3 0 0-15,2 4 2 16,-2-1-2-16,0-1 0 15,-2-2-1-15,-2 0 1 16,9 2 2-16,2-2-2 16,2 1 1-16,10-1 1 0,-5-3 0 15,4 2-4-15,1 2 3 16,-4 1-3-16,-3 0 1 16,0 1 0-16,-3-3 3 15,-1 0-2-15,-1 1 0 16,-1-2 1-16,-1 1 1 15,-3-3 1-15,0-2 1 16,1 4 1-16,-2-2-1 16,0 3 0-16,-2 0 0 0,-4-3 6 15,-2 1 4-15,-2-4 8 16,0 5 5-16,0 1-1 16,0-1-3-16,0-1-6 15,0 2-5-15,-1-1-5 16,0 0-1-16,-1-1-1 15,1 1 1-15,0-2-4 16,-6 1 0-16,-8-6-2 16,-30-31-1-16,26 32 0 15,2-6-2-15,1 8 1 16,1-3 0-16,5-2-1 16,0 5 1-16,4 0 2 15,3 1 1-15,3 4 2 16,0 0 2-16,0-2-1 15,-1 1 0-15,-1 0-5 16,1 1 1-16,0-2-4 0,-1 1-1 16,1 0-3-16,1 1-2 15,0 0 0-15,-1 0-2 16,-1 1 2-16,1 16 1 16,-2 26 3-16,2-23 0 15,1-4-1-15,-4 0 3 16,1 4 0-16,2-4 0 0,-3-4 0 15,4 1 0-15,-1-5 0 16,1 6 0-16,2-9 0 16,0 2 1-16,-1-2 1 15,0-2-1-15,-1-3 2 16,0 0 1-16,0 0 2 16,0 0 0-16,0 0 4 15,0 0 2-15,0-2 2 16,0 1-2-16,0 0-1 15,0-1-1-15,0 1-4 16,6 0-1-16,-2-2-3 16,1 0-1-16,-4 2 1 15,7-2-1-15,-5 1-1 16,1-1 1-16,3 2 0 16,-3-2-1-16,6-2 1 15,4 1 1-15,30-18-1 16,-27 21 1-16,-1-7-1 0,0 1 1 15,-1 5-1-15,-7-6 1 16,-2 2 2-16,-2 4 1 16,-2 0 1-16,-2 1 0 15,0 1 0-15,0-1 0 16,-2-1-2-16,2 1 0 16,0 1-4-16,-1 0 0 0</inkml:trace>
  <inkml:trace contextRef="#ctx1" brushRef="#br0">26643 17343 0,'0'0'0</inkml:trace>
  <inkml:trace contextRef="#ctx1" brushRef="#br0" timeOffset="651.6">26675 17315 0,'0'0'16,"0"0"-1</inkml:trace>
  <inkml:trace contextRef="#ctx1" brushRef="#br0" timeOffset="1096.03">26968 17189 0,'0'0'16,"0"0"0,0 0-1,0 0 1,0 0 0,0 0-1,0 0 1,0 0-1,0 0 1,0 0 0,0 0-1,0 0 1,0 0 0,0 0-1,-97 42 1,79-30-1,9-6 1,-2 2 0,-1 1-16,4-4 15,-1 2 1,1 1 0,1-3-1,5 2 1</inkml:trace>
  <inkml:trace contextRef="#ctx1" brushRef="#br0" timeOffset="4024.12">29453 17439 0,'0'0'16,"0"0"-1,0 0 1,0 0 0</inkml:trace>
  <inkml:trace contextRef="#ctx0" brushRef="#br0" timeOffset="81959.67">24595 11762 0 0,'-30'-28'15'0,"30"28"40"16,0 1-12-16,0-1-5 15,-1-1 4-15,1 1 15 16,0-1 6-16,0 1 3 16,-1-2-4-16,1 1-11 15,-2 0 2-15,1-1-13 16,1 2-6-16,0 0-9 0,0 0 0 15,0 0-11-15,0 0-3 16,0 0-2-16,0 0-2 16,0-1-3-16,16-3-2 15,36-4-1-15,-24 7 0 16,4 1-1-16,1-2 1 0,3 0-1 16,-2-2 1-1,-6 1 0-15,0 2 1 0,-11-1 0 16,-2 0 1-16,-7-1 0 15,-2 3 1-15,1 0 1 16,-2-3-2-16,3 5 0 16,-4-5 1-16,2-1 1 15,-1 3 3-15,-1-1 2 16,0-2 1-16,-4 2 1 16,0 2-1-16,-1-2-1 15,-1 1-2-15,1 0-5 16,0-1-1-16,-1 1 0 15,2 0-1-15,-2 1 4 16,-6-3 3-16,-2-1 2 16,5 1 1-16,0 1-3 15,-1-4-1-15,1 5-5 16,2-7-2-16,-1 1 2 16,-1 2 3-16,2 2 2 0,1 2 0 15,-4-3-5-15,2 1-2 16,-2-1 0-16,-1 0 0 15,3 2 0-15,1 2 0 16,2-2 0-16,0 1 2 16,-1 0-2-16,1-1-4 15,1 1-5-15,-1 0-3 16,-1-1-1-16,1 2 3 0,0 0 3 16,-1 0 3-16,1 0-1 15,0 0 1-15,1 2 1 16,-8 14 0-16,-6 30 1 15,16-24 1-15,-5 0 1 16,6-2 0-16,1 3 0 16,-4-8 0-16,2-2 1 15,-3-5 1-15,0-7 1 16,1 5 0-16,0-5 6 16,0-1 7-16,0 0 135 15,0 0 16-15,0 0-5 16,0 0-10-16,0-1-101 15,0-1-19-15,0 1-18 16,0 0-4-16,0-1-4 16,9-2-2-16,2-1-1 0,27-18 1 15,-22 14 0 1,-1 2 2-16,2-5 5 16,2 4-24-16,0-4 12 0</inkml:trace>
  <inkml:trace contextRef="#ctx1" brushRef="#br0" timeOffset="9915.94">29465 17583 0,'0'0'16,"0"0"0,0 0-1,0 0 1,0 0 0,0 0-1,0 0 1,0 0-1,0 0 1,0 0 0,0 0-1,0 0 1,0 0 0,0 0-1,0 0 1,0 0-16,0 0 15,92-64 1,-77 59 0,10-4-1,22-2 1,8-6 0,-6-1-1,-9 6 1,-15 4-1,-3-1 1,-22 9 0,0 0-1,0 0 1</inkml:trace>
  <inkml:trace contextRef="#ctx1" brushRef="#br0" timeOffset="10279.31">29600 17419 0,'0'0'16,"0"0"0,0 0-1,0 0 1,0 0 0,0 0-1,0 0 1,0 0-1,0 0 1,0 0 0,0 0-1</inkml:trace>
  <inkml:trace contextRef="#ctx0" brushRef="#br0" timeOffset="85302.86">29048 11710 43 0,'-9'-3'69'15,"1"-2"-11"-15,5 5 26 16,2-1 24-16,-2-5 28 16,3 6 31-16,0-1-43 15,0 1 26-15,0-1-58 16,0-1-29-16,17-3-15 15,37-8 0-15,-22 11-1 16,4 1-1-16,18 0 1 16,6 1 1-16,15-3-1 0,4-1-8 15,-7 1-10-15,-4 1-6 16,-8-4-8-16,0-2-1 16,-3 2-1-16,0-2-2 15,-6 0-1-15,-7 1-1 16,-13 2 1-16,-5-1 1 15,-10 0-2-15,-1 0 0 16,-10 4 1-16,1 0-3 16,-6 4-1-16,-2-1-44 15,2-1-197-15,-1 0-385 16,-6 1 496-16</inkml:trace>
  <inkml:trace contextRef="#ctx1" brushRef="#br0" timeOffset="11139.22">29528 17425 0,'0'0'16,"0"0"-1,0 0 1,0 0 0,0 0-1,0 0 1,0 0 0,0 0-1,0 0 1,0 0-1,0 0 1,0 0 0,0 0-1,0 0 1,0 0 0,0 0-1,0 0 1,275-44-16,-474 133 31,-872 283-15</inkml:trace>
  <inkml:trace contextRef="#ctx1" brushRef="#br0" timeOffset="11249.02">29119 17623 0,'0'0'15,"0"0"1,0 0-1,0 0 1</inkml:trace>
  <inkml:trace contextRef="#ctx1" brushRef="#br0" timeOffset="12213.24">29768 17822 0,'0'0'0,"0"0"15,0 0 1,0 0 0,0 0-1,0 0 1,0 0-1,0 0 1,0 0 0,0 0-1,0 0 1,0 0 0,0 0-1,0 0 1,0 0-1,0 0 1,0 0 0,0 0-1,0 0 1,89-60 0,-54 45-1,-10 7 1</inkml:trace>
  <inkml:trace contextRef="#ctx1" brushRef="#br0" timeOffset="12439.45">30073 17670 0,'0'0'16,"0"0"-1,0 0 1,0 0-1,0 0 1,0 0 0,0 0-1,0 0 1,0 0 0</inkml:trace>
  <inkml:trace contextRef="#ctx0" brushRef="#br0" timeOffset="93106.21">24576 3815 227 0,'-5'-4'201'15,"-3"-2"46"-15,2 0-175 16,5 5 19-16,0 0 8 15,1 1 12-15,0-2-10 16,0 1-3-16,0 0-7 16,8-11 5-16,21-19 5 15,35-36-23-15,-21 21-27 16,5 0-12-16,-2-4-11 16,1 0-2-16,-7-2 2 15,-12 10 1 1,-15 19 9-16,2 3 5 0,42-71 5 0,1-2 2 15,4-4-4-15,-15 27-4 16,2 5-4-16,-2-6-5 16,-4-3-5-16,-1 2-1 15,0-7-9-15,2 8-3 16,2 6-7-16,-2 4 0 0,4-1-5 16,-2-3 1-1,3 2 0-15,0-6-1 0,-5 0 1 16,-1 2 0-16,-11 0-2 15,3 2 1-15,-1 1-2 16,5-3 1-16,2-1-2 16,1 6 1-16,2 4 1 15,-2 5-2-15,5 8 0 16,-3 1 0-16,-3 0 0 16,3-2-3-16,-2-2 1 15,4-4 1-15,4 4-1 16,-4 3 2-16,6 5 0 15,-1 4-1-15,-2 9 0 16,1 1-2-16,-6 3 2 16,-3 4-1-16,2-1-1 15,2 0 1-15,10-1-2 16,2 0 1-16,3 7-4 16,4 2 1-16,-7 7 0 0,1-2 0 15,-9 3 0-15,-5 4 0 16,0 3 1-16,-4 2-1 15,5 2 2-15,5 1-1 16,-1 0 2-16,2 1-2 16,2-1 1-16,-2 6 1 15,-6-2 0-15,2 0 1 0,1 2-1 16,-2 0 1 0,5 0-3-16,-2 4 0 0,-3-1-2 15,2 4 1-15,-10 2-3 16,1 2 1-16,-7 6 1 15,-5 1 3-15,-1 4 1 16,1-1 3-16,2 2 0 16,5 0 0-16,2-1 0 15,0 2 1-15,4-8-1 16,-4 2 0-16,0-1 0 16,0 0-1-16,-4 3 1 15,0 5 0-15,-7 2-1 16,-2 1 1-16,-3 0 0 15,-3 1 0-15,3 1 0 16,3 1 0-16,7-2-1 16,4-2 1-16,4-3 0 0,-2-1 0 15,-4 4 16 1,0-2-16-16,-4-3 1 0,-2 1-1 16,-4-2-14-16,-2 2 14 15,0 5 2-15,3-1-2 16,-4-5 1-16,2-3-1 15,-2-6 0-15,3 5-1 16,2 0-1-16,-1 3 2 16,-2 2 2-16,-1-1-2 0,-1-4 1 15,-2 0 0-15,2-4 0 16,-20 8 3-16,15-1-3 16,2 2 0-1,-1-4 1-15,22-5-4 0,-19 3 2 16,2-2-1-16,4 2 1 15,2 1-1-15,6 4 1 16,-2 1 0-16,2-3 0 16,-4-1 0-16,-7-2 1 15,4 1 0-15,-11 1 1 16,0 0-1-16,2-1-1 16,-2-1 0-16,7 2 0 15,3-5-1-15,4 4 1 16,4 0 0-16,4-4 0 15,1-2 2-15,-1-5 2 16,-2-4-1-16,-6-6 2 0,-3 2 0 16,-5-6 1-16,-1 0 2 15,-7-1 0-15,-3-3 3 16,-2 1 9-16,-2-3 3 16,0-1 4-16,-1 2-3 15,-4-2-5-15,0 0-4 16,0 0-4-16,0 0-7 15</inkml:trace>
  <inkml:trace contextRef="#ctx0" brushRef="#br0" timeOffset="101801.1">25235 1709 234 0,'-67'-67'166'0,"63"52"-55"16,0 5-13-16,-1 2-7 16,-1 1 2-16,-2 2-35 15,0 2 14-15,6 2 32 16,-2 1-3-16,2 0-11 15,2 0-35-15,0 0-40 16,-1 0 8-16,0 0-4 16,-1 0 1-16,1 0 0 15,1 0-13-15,0 0 4 16,0 0 1-16,0 0 2 16,0 1-9-16,0 14-5 15,0-2-2-15,3 36-3 0,-5-26 2 16,2 8-2-1,0 2 1-15,-1 8 1 0,0 3 1 16,-2-4 2-16,-1 2 0 16,3-4-2-16,-1 1-1 15,4 2 1-15,-1 2-1 16,3 0 0-16,-1 1 1 16,3 5 0-16,-2 0 2 0,-1 5 0 15,-3-4 2-15,-1-2 23 16,-3-1 17-16,2 1 12 15,0 0-6-15,3-4-16 16,2 3-15-16,3 3-9 16,5 1-1-16,0 4-2 15,-1-2-1-15,1-2 0 16,-3 1-1-16,1 1 2 16,-2 7 2-16,-3 1 2 15,1 2 0-15,-3-4 0 16,2-1 1-16,0-11 51 15,0 0 59-15,1-5-4 16,0-2-10-16,-5 11-46 16,-2-2-51-16,2 14-5 15,0 5 1-15,-3-4 1 16,4-1 2-16,-2-21 4 0,1-3 4 16,5-15 5-16,-1-7 3 15,3-3 28-15,-7-8 14 16,4 1 9-16,0-3-4 15,-5-3-16-15,1-2-5 16,-2 1-2-16,1 0-1 16,0 0-5-16,-1 0-21 15,1 0-14-15</inkml:trace>
  <inkml:trace contextRef="#ctx0" brushRef="#br0" timeOffset="102838.67">29611 2043 283 0,'4'-13'186'16,"0"0"-52"-16,-7-3-28 0,-6 1-16 15,6 7 48-15,-8 3-16 16,5-1-28-16,6 6-34 16,-4 0-34-16,6 3-52 15,-2-3-9-15,0 0 16 16,0 0 11-16,0 0 10 16,4 13 0-16,0 3-4 15,6 34-2-15,-16-22 4 16,1 4 2-16,-2 12 16 15,2 4 1-15,2 9 0 0,1 6 0 16,0-3-9-16,-6-3 0 16,4 6 0-16,-2-3-2 15,-2 14-5-15,2 5 1 16,-3-2-1-16,0 5-1 16,2-6 3-16,2-3 126 0,1 10 19 15,1-2-16-15,0 3 0 16,5-1-101-16,-2-14-8 15,0-9 1-15,0-8 0 16,-4-7-1-16,1-5-31 16,0-1 98-16,-2-15 20 15,2-4 5-15,2-15 45 16,0-1-94-16,1-4-10 16,-2 0-1-16,1 0 10 15,0-1-52-15,-1 0-4 16</inkml:trace>
  <inkml:trace contextRef="#ctx0" brushRef="#br0" timeOffset="104030.7">23160 4059 106 0,'-37'-13'142'15,"6"4"-3"-15,6 1-14 16,9 4-31-16,4-2-5 15,5 4-22-15,2-1 24 16,7 2 18-16,-2-1 2 16,0 1 31-16,8 0-11 0,11-5 9 15,36-6-15-15,-29 7-19 16,5 2-13-16,8 1-24 16,1 0-13-1,9 2-18-15,2 2-8 0,6-2-9 16,-13-3-5-1,3 2-5-15,42-5-3 0,30-3 0 16,-7-2-2-16,-6-2-1 16,-2 1-1-16,4 1-1 15,-2 3-1-15,-13 0 0 16,2 7 0-16,-10-3 0 16,0 0 2-16,9 3 2 15,-6-3 4-15,5 0 2 16,7-3 3-16,9-4-1 15,3-3 1-15,7 0-3 16,-2 2-1-16,-3-5-3 0,2 6-1 16,-14-1 1-16,-2 3 1 15,-5 4 4-15,2-3 3 16,1 1 5-16,-6 2 2 16,6-2-1-16,2-2-1 15,14-2-4-15,-1-2 1 16,8-1-3-16,1 6-3 15,0-1-1-15,4 2-1 0,-6 2-3 16,1-3 0-16,-2 0 1 16,-5-1-1-16,1-1-1 15,-4 2 2-15,1-2 1 16,1 0 2-16,8-2 12 16,2 0 2-16,1 2 3 15,3 0-2-15,-7 2-10 16,1 3-5-16,-8 1-6 15,-2 0 0-15,-7 0-2 16,-5-1-1-16,2-1 2 16,3 0 0-16,5-4-1 15,6-3 3-15,9 0-1 16,1-3 4-16,3 0 8 16,0-2 6-16,-2 6 9 15,-4-2 2-15,-3-1-2 16,-4 2-4-16,-14-6-10 0,-4 3-4 15,-17 0-5-15,-10 3-1 16,-18 3 18-16,-8 2-40 16,-7 7 15-16</inkml:trace>
  <inkml:trace contextRef="#ctx0" brushRef="#br0" timeOffset="104836.9">19572 4242 1126 0,'0'0'-42'0,"5"1"4"0,6 3-30 15,16 6 29-15,13-1 28 16,20 0 45-16,9-1 21 15,18-2 22-15,2-1 5 16,12 2-6-16,10-5-8 16,18 4 2-16,7-6 6 15,18-6-8-15,11 2-11 0,4-8-4 16,14 0 6-16,6-1 8 16,2-4 4-16,9-1 0 15,1 1-16-15,6 2-19 16,-6 3-7-16,-2 2-10 15,-10 0-3-15,-10 0 3 16,2-4 7-16,-17 0 9 16,-2-2 3-16,-9-2-4 15,-8 0-5-15,-18-1-10 16,-8 2-2-16,-25 2-3 16,-8 2 13-16,-22 7-19 15</inkml:trace>
  <inkml:trace contextRef="#ctx0" brushRef="#br0" timeOffset="105464.62">21309 2074 636 0,'6'-27'769'0,"-4"27"-642"16,1 0-178-16,-3 19-42 15,-3 30-1-15,2 21 34 0,4 22 18 16,5 8-4-16,9 22 0 16,7 16 0-16,1 19 11 15,-2 24 3-15,-6 29 25 16,-5 2 7-16,-12 17 21 15,2-20 1-15,-5 5 5 16,-4-18 5-16,7-42 7 16,0 2 12-16,2-57 164 15,-1-14-18-15,-4-22-13 16,-3-24 2-16,-1-18-122 16,2-6 3-16,-1-6 21 15,-3-4 61-15,-8 1-102 16</inkml:trace>
  <inkml:trace contextRef="#ctx0" brushRef="#br0" timeOffset="106513.65">27136 4369 393 0,'8'-24'305'0,"-16"8"173"16,-1 8-155-16,2 9-264 15,-2 3-36-15,3 21-37 16,0 5-9-16,6 22 3 15,0 10 7-15,0 17 11 16,1 13 6-16,4 5 3 16,3-5 3-16,4-16-2 15,-1-12 2-15,1-21 2 0,-5-8 4 16,-5-18 40-16,1-9 78 16,-8-9 95-16,-1-11-10 15,-7-16-24-15,-7-11-71 16,-3-20-89-16,2-7-9 15,8-10-5-15,3-7 1 16,8 2-3-16,4 10-1 16,16 11-12-16,10 4-6 15,20 1-8-15,5 3-3 0,15 3 0 16,3 6 0-16,2 22 0 16,-1 5 2-16,-16 23-2 15,-16 13 0-15,-27 6-2 16,-9 13 1-16,-20 6 1 15,-12-3 2-15,-10-1 5 16,-5-5 2-16,7-15 3 16,4-3 3-16,16-12 4 15,5-2 3-15,5-4 3 16,3 0-2-16,3-1-7 16,0 0-3-16,0-1-8 15,0 2-3-15,0 0-1 16,23 6 0-16,49 12 4 15,-26 0 0-15,8 8 4 16,-6 6 0-16,-10 2-2 0,-12 0 2 16,-18-2-1-1,-10 0 1-15,-24-1 2 0,-10-3 1 16,-24-9 5-16,-7 1 2 16,-2-16 8-16,6 1 1 15,20-12 2-15,10-3 0 16,20 3-9-16,3-2-10 15,9 3-46-15,2 4-81 16,17 4 79-16</inkml:trace>
  <inkml:trace contextRef="#ctx0" brushRef="#br0" timeOffset="106850.21">27943 4763 1025 0,'-28'-1'884'16,"-6"10"-747"-16,-7 6-143 16,1 4 1-16,4 2 10 15,1-1 3-15,11 3 1 16,4-5-1-16,8 0-4 16,3-1 0-16,9-2-1 15,-1 1-1-15,9 2 0 16,4 1-1-16,4-2 3 15,8-2 1-15,-2-8 5 0,6-7 3 16,4-11 37 0,-1-4 18-16,4-10 31 0,-2-3 11 15,-9-3-15-15,-7-3-3 16,-14 7-5-16,-10-1-7 16,-15 11-28-16,-10 7-20 15,-14 10-14-15,2 7-44 16,-10 12 23-16</inkml:trace>
  <inkml:trace contextRef="#ctx0" brushRef="#br0" timeOffset="109816.69">27016 501 612 0,'-15'-34'746'0,"5"24"-562"15,0 4-114-15,2 6-48 16,2 7-10-16,3 1-15 16,0-1-4-16,6 6-6 15,2 0-2-15,7-2 1 16,4 5 1-16,3-1 5 16,-2 3 2-16,2 2 5 15,-6 2 1-15,-2-1 3 16,1 2-2-16,-1-1-1 15,-1 1 14-15,1 6 24 16,-4-2 8-16,1 2 7 16,0 3-10-16,1 0-23 15,-2-9-8-15,1 0-8 16,4 21-1-16,2 5-3 0,-3-2 0 16,-3-6-1-16,8-1 1 15,-7 12 0-15,3 1 1 16,0 5 1-16,-8 2 0 15,7-10 1-15,-2 0-1 16,-2-10-1-16,1 1 0 16,-3 0 1-16,-2 3-1 0,0 4-1 15,-3 2 2 1,1 6-2-16,-1 0 2 0,3 5 1 16,5-1 1-16,0-7 5 15,4 3-1-15,0-1 3 16,-2 0 2-16,2 2-3 15,-2-4 2-15,-4 3-1 16,1-6 1-16,-6-10-2 16,2 2-2-16,-3-8 0 15,1 3-2-15,2 6-2 16,-2-6 2-16,6 7 3 16,0 4 4-16,-1 1 7 15,1 3 3-15,0-4 1 16,-5-2-1-16,1-10-6 15,-2 1 0-15,-3-4-4 0,0 1-2 16,0 2-2 0,-5-2-2-16,4 8-1 0,-2 0-2 15,2 6 1-15,1 4-1 16,-1-4 0-16,2 3 1 16,1-4 4-16,-2-2 5 15,2-6 15-15,-1-6 1 16,1 0 4-16,0 1-5 15,3 6-11-15,2 2-6 16,0 2-7-16,1 4 0 0,0-2-1 16,1 2 2-16,0-3 4 15,1-4-2-15,-2-2 0 16,1-4 1-16,2-7 0 16,-5 0 2-16,2-4 4 15,-2-7-10-15,-2-5 55 16,4-4 2-16,-5-3 1 15,-1-2 10-15,0 1-54 16,0-4-3-16,0 0-5 16,0 0 0-16,0 0-3 15,0 1 0-15,0 1 4 16,0-2 7-16,0 0 129 16,-1 0-105-16</inkml:trace>
  <inkml:trace contextRef="#ctx0" brushRef="#br0" timeOffset="113464.72">27724 390 0 0,'-44'-25'72'16,"5"1"21"-16,10 4 5 15,8-2-7-15,3 9-9 16,14-8-31-16,3-1-10 0,10-2-23 15,10-2-6-15,8 2-9 16,7 2-4-16,13-2-6 16,-4 4-4-16,2 15-10 15,-5 1-5-15,-9 20 3 16,-3 9 5-16,-15 9 21 16,-6 14 13-16,-15 6 16 15,-8 4 5-15,-10-1-3 16,1-8-5-16,-3-6-5 15,3-8 4-15,7-18 9 16,0-2 39-16,8-15 179 16,1-3 13-16,4-6-55 15,1-6-90-15,2 3-99 16,4 0-22-16,0 4-35 16,2 7-15-16,3 1-8 0,1 12-8 15,1 9 27-15,1 3 15 16,4 7 12-16,-4-5 5 15,-1 4 3-15,2-8 1 16,-5-4 1-16,4-2 0 16,-4-11 8-16,2 0 4 15,-1-3 11-15,-2-2 8 16,-1 0 0-16,-4 0 3 16,0 0-6-16,0 0 7 0,0 0-246 15,0 0 164-15</inkml:trace>
  <inkml:trace contextRef="#ctx0" brushRef="#br0" timeOffset="113682.61">28087 519 448 0,'1'-26'259'16,"-5"12"-175"-16,0 13-40 15,5-2 1-15,-3 3 41 16,0 0 5-16,1 0-27 16,0 0-5-16,-1 0-19 0,1 0-14 15,-3 0 4 1,3 0-74-16,-1 0 38 0</inkml:trace>
  <inkml:trace contextRef="#ctx0" brushRef="#br0" timeOffset="114216.75">28404 469 222 0,'0'-10'114'0,"0"-4"-105"0,1 11-27 15,1 8 1-15,-2-2 62 16,-2-3 19-16,1 0 25 15,1 0 17-15,-8 4-28 16,-13 5 27-16,-27 13 80 16,29-22 36-16,2-3-54 15,3-1-34-15,-2-7-49 16,4-3-24-16,6-9-32 16,-4-1-9-16,12-7-19 15,4 5-5-15,8-2-15 16,4 4-3-16,8 4-5 15,0-3 0-15,5 11-7 16,1 1-3-16,-4 17-15 16,-3 6-1-16,-9 14 11 0,-2 5 6 15,-13 12 22-15,-6 2 4 16,-10 7 15-16,-5 3 1 16,-4 2 3-16,0 0 4 15,0-2 1-15,3-2 6 16,6-13 13-16,2-6 8 15,3-14 21-15,4-7-1 16,4-8 5-16,2-2-3 16,0-4-18-16,0-1-7 0,-1 2-23 15,1 0-6-15,0 0-5 16,0 0-2-16,0 0-2 16,0-1-17-16,0 1-59 15,11-5-45-15,-3 2 71 16</inkml:trace>
  <inkml:trace contextRef="#ctx0" brushRef="#br0" timeOffset="115382.69">28660 491 123 0,'12'-52'145'0,"-19"46"-2"15,2 0-12-15,-11 2-30 16,0-4 18-16,-1-2 74 16,3-2 13-16,6-4-59 15,-1 4-41-15,10-6-76 16,6-3-23-16,6-8-28 16,6 2-5-16,4 4-11 0,-3 3-7 15,1 12-5-15,0 6-3 16,-2 6-11-16,0 10 7 15,-5 6 22 1,-2 4 11-16,-5 3 21 0,-6-2 6 16,-7 1 19-16,-9-4 9 15,-4-6 18-15,2-2 8 16,0-6 9-16,1-6 27 0,2-2 15 16,6 0-18-16,6-4-37 15,4-1-40-15,8 2-41 16,-4 3-9-16,10 7 3 15,4 2 5-15,6 5 11 16,2 4 6-16,-6 5 2 16,-7 0 4-16,-14 2 3 15,-9-2 4-15,-12 2 15 16,-8-1 5-16,-2-3 7 16,-5-1 10-16,-1-6 16 15,1-6 5-15,1-6 1 16,2-2-6-16,12-4-19 15,6 2-11-15,12 0-24 16,2 2-59-16,9 4 41 16</inkml:trace>
  <inkml:trace contextRef="#ctx0" brushRef="#br0" timeOffset="115894.35">29007 522 367 0,'-6'-21'197'0,"-7"9"-135"16,0 0-34-16,-1 2 7 0,-2-2 10 15,2-10 71-15,3-5 32 16,4-9-12-16,7-8-34 16,7-3-81-16,14 5-47 15,6 6-29-15,13 12-23 16,3 10 3-16,-5 12 5 15,-2 6 8-15,-6 12 14 16,-6 2 4-16,-10 10 8 16,-3 0 14-16,-18 7 17 15,-5 0 6-15,-16 2 11 16,-4 2 12-16,-5-3 9 16,-3-3-2-16,7-2-5 15,1-2-3-15,9-2-18 16,8 2-10-16,11 0-10 15,4 2 2-15,12-4 6 16,2-1 6-16,2-6 10 0,1-6 16 16,-4-8 51-16,1-7 23 15,0-14 140-15,-2-1-29 16,-1-12-56-16,2-4-17 16,-5 2-109-16,-1-1-10 15,-3 11-2-15,-3 4-4 16,-6 7-6-16,-10 5-6 15,-10 6 7-15,-3 5-72 16,-4 5-191-16,9-1 175 0</inkml:trace>
  <inkml:trace contextRef="#ctx0" brushRef="#br0" timeOffset="116261.33">29415 466 308 0,'-2'-17'200'0,"-4"13"-23"16,0-6-1-16,4 4 26 16,-6 4-13-16,-2-4-93 15,-3 2-9-15,-2-2 3 16,3-4-7-16,0-6-6 16,6-3-13-16,3-9-26 15,3-8-15-15,12-8-26 0,7-3-12 16,13 7-20-16,6 6-7 15,8 16-9-15,-1 10-2 16,-5 18-5-16,-11 12-7 16,-10 21-1-16,-7 14 11 15,-21 13 26-15,-6 2 17 16,-20-6 32-16,-9-6 41 16,-5-10 55-16,-2-5 5 15,10-6 16-15,8-7-25 16,13-11-41-16,6-6-16 0,10-10-16 15,6-4 1 1,18-5-25-16</inkml:trace>
  <inkml:trace contextRef="#ctx0" brushRef="#br0" timeOffset="119061.82">29505 3789 39 0,'34'-51'102'0,"-34"34"14"16,0 2-7-16,-6 8-15 16,2 6-6-16,-2 9-41 15,-5 7-17-15,-6 15-29 16,-6 10-2-16,-4 16 1 15,2 2 0-15,0-4 4 16,2-3 2-16,7-15 24 16,1-5 17-16,7-13 29 15,3-8 41-15,4-9 26 16,1 0-32-16,1-7-23 0,-1 4-24 16,0 1-101-16,8-26-99 15,16-35-239-15,-8 24 163 16,5-8 35-16,1-1 34 15,-2 2 66-15,1 1 38 16,-6 9 56-16,-5 2 10 16,0 9 33-16,-4 5 13 0,-3 8 19 15,1 6-7-15,-4 4-33 16,0 1-21-16,-1 0-30 16,-1 0-2-16,1 2 14 15,-2 16 6-15,-10 31 5 16,9-24-3-16,1 1-5 15,1 2-1-15,0-11-5 32,2-9 1-32,0 1 1 0,0 22 1 0,2-11 10 15,2-7 21-15,-2-14 122 16,0-7 46-16,2-12-40 16,0-1-33-16,-3-10-90 15,-1 0-22-15,-5 7-12 16,-3-1 2-16,-3 10 5 15,0 6 1-15,-3 8-9 16,-2 6-9-16,-6 6-12 0,0 2-2 16,-5 4 4-16,2-1 4 15,5-2 2-15,2-5 2 16,9-6 0-16,4-3-2 16,5 0 4-16,2-3 0 15,-2 2-1-15,0-1-2 16,0 1-4-16,12-3-2 15,10-15-4-15,34-29 1 16,-24 34 0-16,0 2-2 0,0 5-2 16,-6 3-3-16,-6 7-7 15,-4 5-1-15,-5 6 4 16,0 0-1-16,-2 3 9 16,3 0 5-16,-1-7 5 15,3-1 5-15,0-9 17 16,-5-4 51-16,0-5 48 15,-3-6 10-15,-5-6 5 16,-1-3-51-16,-11-6-39 16,-3 2-9-16,-9 3-22 15,0 2-11-15,3 11-74 16,6 2 83-16,18 10-26 16</inkml:trace>
  <inkml:trace contextRef="#ctx0" brushRef="#br0" timeOffset="122179.67">29091 4269 92 0,'-103'12'122'0,"99"-15"-7"16,1 2-5-16,-2 1-13 16,4-2-8-16,1 2-2 15,-2-1 3-15,1 0-29 16,0-1-6-16,-1 1-23 15,1 1-4-15,0-1-10 16,1 1-2-16,-2-2-9 16,1 1-7-16,0 1-5 15,-1 0-2-15,1 0 1 16,0 0 3-16,1 0 3 16,-2 0 5-16,1 0 2 15,0 0 2-15,-1 0 6 16,1 0 5-16,-2 0 62 15,2 0 13-15,-2-1-11 16,2 1-1-16,0 0-39 0,-1-2-10 16,2 1-4-1,-1 0-5-15,0-1-1 0,-1 1 0 16,1 1-4-16,0-1 3 16,-1-1-4-16,2 1 1 15,-1 0-5-15,0-1-2 16,-3-6-5-16,1 0-4 15,3-4-2-15,1 2-1 16,23-36-1-16,-5 29-1 0,6 0-3 16,2 2-2-16,2 3-4 15,2 3 0-15,-2-1 1 16,2 5-2-16,-4 2-1 16,-2 5 3-16,-4 6-5 15,-3 5 0-15,-8 11 1 16,-3 5 2-16,-7 9 8 15,-8 3 5-15,-9 4 5 16,-5-5 4-16,5-2 3 16,-2-8 1-16,5-12 3 15,0-2 2-15,4-11 10 16,-4-5 8-16,10-4 3 16,3-3-4-16,1-6-21 15,5-2-14-15,7 2-17 16,2 0-6-16,7 6-11 15,-1 3-3-15,4 5-5 0,3 11 1 16,3 11 12-16,0 4 7 16,-6 5 13-16,-6-2 6 15,-11-2 7-15,-3-1 5 16,-9-3 22-16,-9-1 30 16,-4-9 25-16,-8-4 13 15,-2-6-4-15,3-3-19 0,0-8-15 16,2-1-10-16,7-2-26 15,-1-4-12-15,11 8-13 16,1 0-5-16,6 6-9 16,2 2 0-16,-3-2-11 15,0 0-55-15,0 0-149 16,5 1 141-16</inkml:trace>
  <inkml:trace contextRef="#ctx0" brushRef="#br0" timeOffset="122573.96">29516 4375 285 0,'15'-12'175'0,"-10"0"-100"16,0 12-41-16,-1 7-2 15,-5-6 34-15,-4 5 73 16,-5 2 143-16,-6-4-61 0,3 5-61 15,-4-2-28-15,2-9-15 16,6-3-29-16,-1-3-17 16,12-1-37-16,2-5-25 15,12 2-22-15,4-4-10 16,5 8-7-16,3 8 0 16,-8 11 2-16,-4 5 3 0,-13 7 11 15,-6-6 7-15,-6 2 11 16,-7-5 6-16,-2-3 15 15,0-2 12-15,-5-9 17 16,4 0 2-16,3-6-10 16,4-2-8-16,6 2-21 15,0-2-9-15,6 6-14 16,3 0-18-16,8 5-203 16,5 6 160-16</inkml:trace>
  <inkml:trace contextRef="#ctx0" brushRef="#br0" timeOffset="123216.74">30108 4045 194 0,'27'-16'144'16,"-17"9"-15"-16,-2 4-22 16,-4 1 26-16,-4 2 165 15,-1 1-14-15,0-1-77 16,-1 0-78-16,-4 1-26 0,-24 10-43 16,-31 10-10-16,16-13-16 15,-9 2-8-15,1-4-9 16,1 0-3-16,15-5-2 15,11-1-1-15,18 0-10 16,3-1-6-16,9 1-11 16,0 4-4-16,-4-4-9 15,0 0 0-15,0 0 2 16,4 18 3-16,5 42 13 16,-13-22 6-16,-5 2 6 15,1 2 6-15,-1-11 1 16,1 0 3-16,4-15 9 15,0-7 2-15,4-6 15 16,0-5 9-16,1 1 6 16,-1 0-4-16,0 1-18 0,7-4-13 15,17-4-19 1,34-10-2-16,-23 13 2 0,0 5-2 16,-2 0-1-16,-2 5 0 15,-6 7-3 16,-2 2 0-31,-14 6 5 0,-4 0 3 0,-10 1 8 0,-8-2 9 16,-11-2 15-16,-7 0 6 16,-10-7 11-16,-3-1 4 15,4-4 1-15,4-5-6 0,14 2-17 16,8-4-9-16,7 1-12 16,6 1-3-16,2-3-34 15,-1 2-69-15,0 0 64 16</inkml:trace>
  <inkml:trace contextRef="#ctx0" brushRef="#br0" timeOffset="123759.8">30471 4014 540 0,'1'-9'600'16,"-2"5"-296"-16,-5 2-188 15,2 2-32-15,-10 2-4 0,-6 2 2 16,-12 2-33-16,-4 2-4 16,-7-1-14-16,2 0-6 15,5-3-3-15,4-4 7 16,14 2-5-16,9 0-7 16,8 2-13-16,1-3-13 15,4 7-8-15,-2 4 5 16,0 1 5-16,-1 11 0 15,-4 6 4-15,-3 0 3 0,0 6 1 16,1-5 4-16,1-12 3 16,-1-3 0-16,3-14 7 15,0 0 4-15,4-5 14 16,-2 3 3-16,0-1-8 16,0-1-6-16,20-12-20 15,38-33-3-15,-22 34-5 16,5 5-5-16,-8 10-4 15,-3 10-1-15,-8 11 2 16,-8 6 3-16,-10 9 8 16,-4 2 3-16,-16-3 14 15,-6-1 7-15,-12-8 25 16,-8-5 13-16,-3-6 17 16,2-4-3-16,5-9-12 15,4-2-16-15,10-5-17 16,0-2-7-16,14-1-11 0,3 5-6 15,8 1-53-15,5-1-72 16,11-6 77-16</inkml:trace>
  <inkml:trace contextRef="#ctx0" brushRef="#br0" timeOffset="124185.15">30623 3978 508 0,'-14'-24'509'0,"10"13"-211"16,0 2-167-16,3 8-152 16,1 2 40-16,-3 2-4 15,3-3 7-15,0 0 27 16,0 16-48-16,4 44 2 16,-4-23 1-16,6 6 3 15,0 3 0-15,5-2 3 16,1-8 5-16,7-13 17 15,5-7 13-15,-2-19 101 16,5-5 8-16,-2-16-17 16,-1-8-5-16,-1-9-86 15,-3-2-3-15,-8 9 15 16,-1 6-3-16,-6 14-11 16,-4 8-28-16,1 11-39 15,-2 10-9-15,-2 19 2 0,-2 16 14 16,-2 14 16-16,-2 2 0 15,0-2 2-15,0-6 3 16,1-20 4-16,0-7 16 16,2-18 23-16,0-5 2 15,2-6 11-15,-4-2-4 16,6-2 340-16,0 2-287 16</inkml:trace>
  <inkml:trace contextRef="#ctx1" brushRef="#br0" timeOffset="49916.58">30453 15165 0,'0'0'0</inkml:trace>
  <inkml:trace contextRef="#ctx0" brushRef="#br0" timeOffset="125073.25">25213 4167 100 0,'-16'-57'148'15,"8"46"8"-15,2 6-33 16,-2 0 5-16,1 5-39 16,-1 6-21-16,1 17-76 15,-1 13-13-15,-2 23 16 16,-1 11 15-16,-5 14 9 16,-7 2 6-16,-1-1 4 15,3-2 17-15,2-11 131 16,6-11 30-16,8-26-17 15,-1-13-23-15,6-16-56 0,0-6-19 16,0-12-1-16,0-4-14 16,2-10-34-16,3-3-20 15,2-2-19 1,5 3-31-16,2 3-181 0,6-4-160 16,0 1 181-16</inkml:trace>
  <inkml:trace contextRef="#ctx0" brushRef="#br0" timeOffset="125491.96">25135 4313 50 0,'-2'-64'127'0,"-2"5"32"16,0 7-6-16,4 20 9 16,-5 7 131-16,0 14 25 15,-2 4-123-15,-4 14-139 16,-1 9-46-16,-8 19-32 16,-4 7 0-16,-6 10 22 15,-4 3 9-15,4-10 21 16,3-6 15-16,4-14 49 15,7-10 16-15,10-8 23 16,-6-10-13-16,10-1-42 16,2 0-19-16,8-1-48 15,10 2-22-15,11-2-22 16,7-1-2-16,9 6 7 16,13 2 4-16,4 6 15 15,2 5 6-15,-8-4 4 0,-8 6 3 16,-22-11 3-16,-8-1 4 15,-12-2 14-15,-6-6 59 16,-3-3 32-16,0-3 3 16,-1-12-4-16,-1-6-55 15,-2-12-21-15,-2-6-6 16,-2-5-9-16,1 5-5 16,3 7-10-16,0 7-5 0,-1 17-6 15,2 4-8-15,3 12 42 16,3 3-79-16,-1 11 44 15</inkml:trace>
  <inkml:trace contextRef="#ctx0" brushRef="#br0" timeOffset="126792.61">23213 4530 264 0,'8'-25'147'16,"14"6"-107"-16,18-4-34 0,5-1-6 16,6 10-4-16,-5-4-3 15,-10 16-6-15,-2 10-2 16,-20 9 1-16,-3 7 6 16,-15 4 20-16,-5 3 10 15,-13 3 6-15,-4 4 2 16,-2 0-3-16,-6-3 0 15,5-11 50-15,0-9 34 16,5-15 123-16,4-3 59 0,9-8-182 16,4-3-22-16,11 0-64 15,2 0-33-15,11 7-52 16,2 4-18-16,5 11 3 16,6 8-2-16,-7 8 29 15,2 8 19-15,-3 2 22 16,-5-2 7-16,-1-6 7 15,-3-4 5-15,-2-8 9 16,-8-4 8-16,3-5 28 16,-3-2 3-16,-3-6 29 15,0 2-7-15,0-1-48 16</inkml:trace>
  <inkml:trace contextRef="#ctx0" brushRef="#br0" timeOffset="126970.53">23693 4619 533 0,'-13'-12'605'0,"0"-2"-240"15,5 7-262-15,2 2-23 16,5-1-37-16,0 5-26 16,2 0-28-16,-1 1 0 0,0 0-59 15,0 0-18-15,0 0 53 16</inkml:trace>
  <inkml:trace contextRef="#ctx0" brushRef="#br0" timeOffset="127524.63">23789 4522 99 0,'80'-43'142'0,"-89"33"36"16,2-5-57-16,6 0-45 0,8-3 8 15,11 2-44-15,5-3-10 16,8 2-30-16,1 6-5 15,0 4-13-15,0 10 2 16,-4 8-1-16,-7 1-1 16,-9 2 9-16,-5 4 21 15,-14-1 44-15,-4 0 48 16,-9 3 64-16,-2-4-38 0,-1-1-58 16,3-4 56-16,8-11 24 15,7 2-25-15,5-4-28 16,1 2-74-16,-1 0-46 15,0-2-11-15,19 4 3 16,35 4 9-16,-26 5 8 16,-2 4 3-16,-8 3 5 15,-2 5 1-15,-14 0 7 16,-4 3 5-16,-11-3 27 16,-7 1 30-16,-3-7 20 15,-3-6 11-15,0-4 1 16,5-6-15-16,1-4-13 15,7 1-13-15,-1-5-35 16,12 6-11-16,2 1-4 16,0 1-77-16,0-1 53 15</inkml:trace>
  <inkml:trace contextRef="#ctx0" brushRef="#br0" timeOffset="128622.16">24307 4459 192 0,'-74'-16'155'15,"66"10"-44"-15,7-1-27 16,6 0-44-16,6 2-19 0,13-2-29 15,0 2-5-15,4 6-4 16,-1 3-2-16,-6 7 2 16,-8 4 3-16,-10 3 19 15,-4 5 8-15,-11 4 20 16,-7 1 4-16,-8 1 3 16,-6-4 12-16,1-5 28 15,3-5 91-15,10-11 125 16,8 0-52-16,11-9-89 15,4-2-49-15,11 0-110 16,12 3-32-16,-1 4-10 16,2 4 4-16,0 15 14 15,-8 0 9-15,4 9 9 16,-2 4 1-16,-9-3 11 16,2 3 2-16,-13-8 10 0,4-1 5 15,-6-11 12 1,2-6 7-16,2-4 47 0,-1-9-89 15,-3 6 16-15</inkml:trace>
  <inkml:trace contextRef="#ctx0" brushRef="#br0" timeOffset="128955.56">24541 4422 392 0,'-17'-11'226'0,"10"11"-159"16,3 8-59-16,6 10-60 15,2 4 16-15,1 6 28 16,6 0 10-16,2-6 20 16,6-4 24-16,2-10 84 15,-2-6 167-15,2-6 2 16,-2-10-63-16,-1-4-90 16,-2-8-37-16,-4-3-26 15,3 4 0-15,-7 10-19 16,0 0-19-16,-1 13-63 15,-1 6-25-15,-2 17-9 16,6 10 10-16,-8 17 31 16,-2 2 9-16,-2 2 8 15,-2 0 6-15,-2-13 11 16,1-10 12-16,1-14 20 0,-3-10 16 16,6-9 466-16,-3-14-396 15</inkml:trace>
  <inkml:trace contextRef="#ctx0" brushRef="#br0" timeOffset="131237.57">25028 3410 87 0,'105'-91'121'16,"-87"81"0"-16,-9 2 1 0,-14 10-28 16,-11 6-13-16,-19 19-26 15,-9 12-12-15,-7 15-2 16,-3 1 13-16,11 2-19 15,7 1 2-15,12-20 2 16,11-6 41-16,11-24 94 16,9-8-1-16,10-20 4 15,5-6-47-15,7-12-61 16,6-4-17-16,3-6-18 16,-2 0-4-16,-9-3-9 15,-6 6-4-15,-13 18 11 16,-8 11-9-16,-13 28-19 15,-8 13-4-15,-13 23-26 16,0 10 3-16,-4 7 16 0,5 7 7 16,14-8 4-16,7-8 0 15,12-23 5 1,0-15 18-16,6-21 56 0,-2-8 7 16,8-27 4-16,13-9-8 15,8-12-51-15,5-2-6 16,0-4-4-16,-7 2-3 15,-12 11-11-15,-6 11-6 16,-12 27-27-16,-9 14-13 0,-13 24-7 16,-8 18 3-1,-9 15 21-15,0 8 8 0,2 5 12 16,8-8 2-16,13-10 1 16,4-12 3-16,11-25 19 15,6-11 8-15,-1-25 10 16,11-10 0-16,11-17-15 15,5 0-9-15,8 1-7 16,-6 7-3-16,-10 15-5 16,-9 5 0-16,-15 12-15 15,-11 8-2-15,-17 17-6 16,-5 9 0-16,-10 15 14 16,2 2 2-16,9 2 4 15,7 2-1-15,15-13 1 16,4-7 4-16,11-22 4 0,7-6 4 15,11-16 6-15,10-10 0 16,12-9-2-16,5-5-2 16,-6 7-1-16,-7 6 1 15,-21 10 1-15,-8 7-2 16,-20 10-9-16,-12 2-7 16,-16 8-12-16,-9 10 1 15,-2 8 4-15,-1 3 4 16,17 0 6-16,11-8-1 15,11-14 2-15,17-5 2 16,8-8 8-16,4-7 5 0,9-12 3 16,-6-6 0-16,-2 1 3 15,-3 4 3-15,-20 2 3 16,0 6-3-16,-10 2-10 16,-6-1-8-16,0 12-10 15,-4 0-3-15,4-1-83 16,4 7-132-16,22 1 146 15</inkml:trace>
  <inkml:trace contextRef="#ctx0" brushRef="#br0" timeOffset="131794.63">23524 3219 140 0,'-36'-20'140'0,"9"-5"9"0,14 4-76 15,4 1 3-15,2 2 7 16,7 2 4-16,8 0 2 16,5 6-21-16,13-4-61 15,4 1-23-15,17 6-19 16,2 6 9-16,-2 10 8 16,-4 9 7-16,-25 2 4 15,-11 12 5-15,-24 14 9 16,-11 6 6-16,-18 11 13 15,-3-11 8-15,1-12 26 16,3-11 8-16,13-15 109 16,2-9-4-16,14-9 27 15,7-3-28-15,5-3-90 16,8-1-30-16,3 3-69 16,2 5-15-16,6 9-9 0,2 4 5 15,3 13 12-15,-1 1 7 16,-1 5 15-16,1-1 2 15,1-9 4-15,0-3 6 16,-1-9 16-16,-5-2 10 16,-2-2-27-16,-1-3-80 15,1-6 48-15</inkml:trace>
  <inkml:trace contextRef="#ctx0" brushRef="#br0" timeOffset="131925.63">23827 3270 315 0,'-2'0'229'0,"-10"-8"-11"16,-2 5 0-16,3 5-186 16,-1 3-13-16,3 3-136 15,2 1-166-15,6 1 236 16</inkml:trace>
  <inkml:trace contextRef="#ctx0" brushRef="#br0" timeOffset="132158.56">23945 3179 412 0,'-6'-10'244'16,"-2"4"-107"-16,10 12-146 0,5 6-28 15,2 9 3 1,3 4 8-16,3 6 17 0,2 2 5 16,-3 1 11-16,-10 0 10 15,-14-2 27-15,-7 0 52 16,-12-6 80-16,-1-8-10 15,0-3-45-15,-6-10-29 16,6-7-21-16,1-9-4 0,16-12-139 16,14-5 27-1,32-12 4-15</inkml:trace>
  <inkml:trace contextRef="#ctx0" brushRef="#br0" timeOffset="132309.34">24043 3102 422 0,'-23'-11'319'15,"6"2"172"-15,15 0-319 16,4-1-53-16,18-4-89 16,9 2-27-16,11-3-3 15,3-1 10-15,1 1-136 16,-4 3-191-16,-4 6 181 16</inkml:trace>
  <inkml:trace contextRef="#ctx0" brushRef="#br0" timeOffset="132527.53">24440 2926 138 0,'-8'33'119'0,"-15"14"-35"0,6 2-14 16,-8 19-22-16,-1 2-5 15,10-2-10-15,-1-7 19 16,6-28 24-16,1-9 24 0,2-14 78 15,-3-5-21 1,7-5-37-16,3 0-52 0,3-11-388 16,8-9 238-16</inkml:trace>
  <inkml:trace contextRef="#ctx0" brushRef="#br0" timeOffset="132670.75">24297 3142 328 0,'-20'-12'245'15,"-1"0"-4"-15,10 3 62 16,2 1-79-16,4 4-145 16,3 0-47-16,6 5-23 15,3 2-61-15,6 5 40 16</inkml:trace>
  <inkml:trace contextRef="#ctx0" brushRef="#br0" timeOffset="132922.76">24487 3109 440 0,'13'4'223'15,"-28"9"-219"-15,3 10-20 16,7 7-4-16,2 1 2 16,15 0 1-16,8-7 7 0,10-18 49 15,0-6 55 1,0-13 178-16,-6-8 88 0,-11-6-105 15,-4-6-63-15,-9 3-67 16,-10 0-52-16,-10 10-52 16,-7 6-17-16,-6 14-40 15,-1 11 600-15,20 14-441 16</inkml:trace>
  <inkml:trace contextRef="#ctx0" brushRef="#br0" timeOffset="134122.59">24775 3341 204 0,'-11'-18'164'0,"3"6"-39"0,3-1-27 16,5 9-32-16,-3-1 5 15,6 5-29-15,-3 0-6 16,0 0-35-16,0 0-14 15,9 24 0-15,14 36 2 16,-9-19 1-16,2 2 5 16,4-7 8-16,0-4 7 0,-4-14 13 15,-4-2 3-15,0-6 169 16,-8-5 45-16,-2-4 24 16,0-3-33-16,-3 0-91 15,0 1-41-15,-1 0-54 16,1-1-14-16,-2-3-18 15,-3-6-4-15,-2-3-4 16,-38-29-2-16,26 27 1 16,0-4 1-16,3 3-2 15,0 2-1-15,1 3-4 16,8 4-4-16,5 4-18 16,0 1-7-16,7 10-11 15,2 1-3-15,4 12 14 16,6 4 7-16,-2 7 11 15,0-3 9-15,1-3 4 0,-3-6 2 16,4-7 2-16,-5-4 3 16,-5-7 59-16,0-4 14 15,-4-6 20-15,8-2 5 16,2-6-51-16,0-3-15 16,2 1-22-16,-3 3-5 15,-3 3-6-15,3 6-13 16,1 6-159-16,1 2 122 15</inkml:trace>
  <inkml:trace contextRef="#ctx0" brushRef="#br0" timeOffset="137385.84">29716 3237 13 0,'-29'0'89'0,"50"-32"17"16,2 2-18-16,-5 10-11 16,-6 2-3-16,-6 14-6 15,-6 2-7-15,-10 13-30 16,-8 10-15-16,-14 18-19 15,-3 9 1-15,-6 4 5 16,1-4 3-16,8-9 4 16,2-11 5-16,16-14 2 15,6-6 0-15,13-5 4 16,6-3 6-16,7-7 33 16,10-1 26-16,2-13 28 15,2-4-18-15,2-10-33 16,-8-8-9-16,-4 10-17 15,-7 4-8-15,-8 15-24 0,-5 16-14 16,-12 19-18-16,-9 10-8 16,-6 19 8-16,-1 1 8 15,6-2 13-15,6-6 2 16,8-18 4-16,4-9 2 16,2-6 29-16,4-9 24 15,0-5 56-15,5-7 13 16,12-11-19-16,-1-6-23 0,11-6-51 15,-2 1-15 1,-9 9-9-16,-2 7-7 0,-13 13-22 16,-5 10-6-16,-5 17-1 15,-5 1 2-15,-3 7 23 16,-2-2 1-16,3-8 5 16,4-2 0-16,6-12 7 15,-1-5 6-15,6-2 14 16,-3-1 6-16,0 0 0 15,0 1-7-15,18-23-17 16,30-25-4-16,-32 32-7 16,-2 7-5-16,-9 10-16 15,-4 2-6-15,-3 11-1 16,-6 4 5-16,-3-1 16 16,-1 2 7-16,5-6 7 15,2-4 8-15,5-7 28 0,0-2 6 16,8-8 4-16,1-2 24 15,17-4-839-15,3 3 512 16</inkml:trace>
  <inkml:trace contextRef="#ctx0" brushRef="#br0" timeOffset="138679.91">29921 3181 0 0,'-86'-22'0'16,"86"22"21"-16,0 4 8 15,0-2 19-15,0-2 21 0,0 0 48 16,0 0 30-16,0 0 8 16,0 0 55-16,0-2 99 15,0 1-81-15,17-22-107 16,52-37-29-16,-7 20-50 16,6-2-25-16,12-9-11 15,0-1-4-15,-6 0 3 16,-3 3-1-16,-20 14 1 15,-18 11 2-15,-18 13 5 16,-9 7 1-16,-6 3 4 16,-2 1 0-16,-2-1-2 15,2-1 1-15,1 2-1 16,0-1-43-16,-1 1 23 16</inkml:trace>
  <inkml:trace contextRef="#ctx0" brushRef="#br0" timeOffset="139135.01">29881 3026 57 0,'-18'-23'98'0,"23"13"-1"15,-4 6-10-15,-1 4-12 16,-1 1-18-16,0-1-33 16,-1 0-9-16,-11 13-9 15,-39 37 0-15,31-29 3 16,5 3-1-16,5 3-3 16,3 2-1-16,5 2-2 15,3-2 0-15,0-9 5 16,8-4 2-16,2-9 22 15,-1-3 16-15,11-3 26 16,4-2 19-16,9 1-23 16,6 0-28-16,1 2-30 15,1 2 1-15,-6-1 10 16,-6-2 15-16,-11-1 142 16,-10-1 14-16,-8-8 24 15,-4-5-17-15,-8-12-84 0,-3-8-43 16,-2 0-43-16,-1 0-13 15,9 12-17-15,9 6-9 16,17 9 5-16</inkml:trace>
  <inkml:trace contextRef="#ctx0" brushRef="#br0" timeOffset="-176888.25">2532 5653 411 0,'44'-75'310'16,"-59"58"170"-16,6 3-178 15,2 10-187-15,5 0-44 16,2 12-63-16,1 8-20 16,7 16-12-16,1 18 6 0,1 14 9 15,0 9 1 1,0 11 4-16,-2 0 1 0,0 4 2 15,1 7 1-15,-2-9 1 16,-1-3 2-16,0-10 15 16,-6-11 7-16,-2-10 17 15,1-10 7-15,-6-15 4 16,3-3-3-16,0-13-14 16,0-2-7-16,3-8-17 15,0 1 23-15,1 0-171 16,0-3-284-16,0 1 264 15</inkml:trace>
  <inkml:trace contextRef="#ctx0" brushRef="#br0" timeOffset="-176427.3">2093 5861 454 0,'-32'-22'327'0,"4"4"-5"16,14-4-226-16,6 0-63 16,13-9-38-16,11-8 0 0,13-9 3 15,17-5 2-15,18 0 7 16,8 2 3-16,10 11 7 15,0 11 0-15,-5 15 3 16,6 13-3-16,1 14-2 16,-3 9-2-16,-4 12-4 15,-9 6 1-15,-8 10-2 16,0-5-1-16,0 3 1 16,-6-3 1-16,-14-3 6 15,-10-5 5-15,-23-6 17 16,-11-3 12-16,-32-4 2 15,-15 0 6-15,-23-3 6 16,-5-4 0-16,-10-2 2 16,-5-8 1-16,6-6-9 15,4 0-13-15,27-7 6 16,14-1-81-16,46-12 28 16</inkml:trace>
  <inkml:trace contextRef="#ctx0" brushRef="#br0" timeOffset="-175846.34">3355 5091 1560 0,'-7'0'32'0,"0"6"-11"15,-10 6 25-15,-4 13-34 16,-1 10-10-16,0 18-6 16,-2 3-3-16,2 8 0 15,-2 5 2-15,-2 10 1 16,0 10-1-16,-3 14 3 15,4 0-1-15,2 2 7 16,4-1 10-16,13 0 14 16,3-3 1-16,12-9-2 15,7-6-11-15,8-20-6 16,2-3 0-16,3-11 3 16,2-1-1-16,1-5 1 15,-2-2-2-15,0-8 0 16,-5-6 16-16,-8-13 42 0,1-4 5 15,-10-3 15 1,-6-8-6-16,-2-2-35 0,-6-2-36 16,0-8-8-16</inkml:trace>
  <inkml:trace contextRef="#ctx0" brushRef="#br0" timeOffset="-174886.99">3823 5479 599 0,'-27'-24'752'0,"11"16"-526"0,4 7-155 15,5 17-96-15,9 15-15 16,6 23 3 0,1 17 8-16,8 24 10 0,-6 1 3 15,1 5 10-15,0 3 1 16,3-1 5-16,-3 1 0 0,-6-12 3 16,-4-12 4-16,-5-19 3 15,0-10 2-15,-5-17 52 16,-2-7 19-16,3-18 47 15,-6-7 13-15,3-13-43 16,4-13-9-16,-14-20-26 16,4-7-10-16,-6-13-8 15,1-4-2-15,4-12-8 16,-1-4 0-16,6-2-8 16,2 3-3-16,3 11-8 15,2-4-5-15,10 0-10 16,10-1-7-16,15 7-16 15,2 9-5-15,12 20-6 16,0 7 3-16,10 18 2 16,4 12 1-16,0 14 1 15,-2 10 2-15,-11 14 6 0,-6 8 4 16,-17 8 6 0,-7 6 3-16,-18 0 3 0,-7-5 4 15,-18-12 4-15,-4-9 3 16,-10-10 6-16,-2-10 4 15,-1-10 2-15,5-6-2 16,12-4-5-16,3-1-5 16,13-1-7-16,4 3-4 15,5-1-11-15,6 2-8 0,6 8-5 16,4 0 1-16,5 8 6 16,2 2 6-16,5 4 2 15,-2 4 3-15,-6 2 2 16,0 5-1-16,-10 8 4 15,-6 2 0-15,-7 8 5 16,-9-1 3-16,-10 1 4 16,-5-2 2-16,-4-14 7 15,0-6 3-15,2-18 4 16,4-11 1-16,3-11-6 16,1-3-6-16,5-4-13 15,5 8 10-15,10 8-116 16,-2 5 295-16,1 9-164 15</inkml:trace>
  <inkml:trace contextRef="#ctx0" brushRef="#br0" timeOffset="-174548.18">4208 6082 576 0,'4'-4'676'0,"-11"-1"-408"16,-1 5-250-16,-6 1-14 0,3 6 5 16,2 1 3-16,1 12 1 15,2 2-3-15,4 6-5 16,-2 2-2-16,2 0-2 16,5 2-1-16,4-5 2 15,3 2-2-15,4-10 2 16,2-3 3-16,0-9 24 15,4-3 41-15,-3-8 76 16,-2-7 30-16,-2-8 32 16,-2-9-16-16,-10-9-50 15,2-3-36-15,-17 0-54 16,-4 5-22-16,-18 18-29 16,-14 9-63-16,-19 31 45 15</inkml:trace>
  <inkml:trace contextRef="#ctx0" brushRef="#br0" timeOffset="-173114.32">5499 5325 612 0,'-4'-2'731'15,"1"1"-597"-15,-6 5-62 0,-9 9-72 16,-3 1-1-16,-4 2 1 16,-5 1-2-16,1 4 0 15,-10 7-3-15,-3 10 3 0,-12 6 0 16,-27 9 1 0,-6 6 1-16,-15 5 0 0,4 1 1 15,9-12 2-15,9-6 1 16,21-24 5-16,5-11 3 15,26-8 9-15,10-4 6 16,10-4 9-16,6 2-3 16,2-3-10-16,-2 4-9 15,2 1-23-15,0 0-3 0,0 0-5 16,0 0-1-16,0 0 5 16,12 5 2-16,19-4 3 15,33 39-1-15,-20-22 5 16,-3-1-1-16,1 4 3 15,-2 5-1-15,-4 2 1 16,1 4 0-16,-1 8-1 16,-4-2 2-16,3 8 2 15,-3-8 2-15,1-6 6 16,-4-4 12-16,2-13 27 16,-6 0 18-16,-6-10 28 15,-7 0 0-15,-5-1-22 16,-3-1-11-16,-10-2-39 15,-2 1-442-15,-22 7 306 0</inkml:trace>
  <inkml:trace contextRef="#ctx0" brushRef="#br0" timeOffset="-171878.34">5557 5518 512 0,'-12'-24'470'0,"6"0"-241"16,10 3-129-16,21-3-90 15,11 0-8-15,16 5-10 16,4 2-4-16,7 7 2 16,-3 4-2-16,-4 10 0 15,-10 8 0-15,-15 10-1 0,-10 5 3 16,-15 17 5-16,-8 7 2 15,-14 10 3-15,-9 7 0 16,-10-3 0-16,2-3 5 16,-3-12 3-16,4-15 5 15,11-18 14-15,-1-7 5 16,5-14 14-16,2-7-1 0,7-2 17 16,-1-2 8-16,8-1 11 15,-1 5 4-15,4 3-28 16,4 2-22-16,2 11-40 15,4 6-14-15,6 10 0 16,4 6 5-16,5 1 7 16,5 2 4-16,1 1 3 15,1-2 2-15,-1-1 0 16,-1-8 0-16,-4-4 2 16,-1-1 3-16,-10-8 1 15,-5-1 3-15,-7-3-1 16,-3-2 1-16,0-1-71 15,-2 0-128-15,0-1 115 16</inkml:trace>
  <inkml:trace contextRef="#ctx0" brushRef="#br0" timeOffset="-171696.44">6265 5681 1082 0,'-21'-4'908'0,"14"-10"-753"16,-2 9-99 0,9 6-70-16,5 2-5 0,2 2-30 15,-3 1-61-15,4 2 75 16</inkml:trace>
  <inkml:trace contextRef="#ctx0" brushRef="#br0" timeOffset="-171084.42">6400 5550 515 0,'-27'-52'438'0,"15"39"-224"16,3-2-87-16,6-2-46 16,2 1-7-16,8-4-49 0,10 4-15 15,14-7-10-15,5 2-5 16,10 2-3-16,1 0-1 16,-3 15 1-16,-4 0 1 15,-13 15-3-15,-10 4 2 16,-5 6-1-16,-7 10 4 0,-3 5 5 15,-4 5 0-15,-8 3 5 16,-8 5 2-16,-7-5 5 16,-3-4 1-16,-3-12 11 15,5-9 4-15,0-12 9 16,2-7 2-16,10-12 27 16,3 0 6-16,11-2-6 15,7 1-8-15,10 5-44 16,7 3-14-16,9 10-18 15,6 14 0-15,-2 10 4 16,-3 8 3-16,-5 7 8 16,-5 0 2-16,-8-4 1 15,-4-2 3-15,-12-4 2 16,-7-3 3-16,-7 2 6 16,-5-3 3-16,-6-9 7 15,-5-2 2-15,-4-11 28 16,-4-4 4-16,2-6 4 15,7-4-2-15,8-2-30 0,7-3-12 16,8 0-3-16,2 1-55 16,5 0-169-16,2 2 142 15</inkml:trace>
  <inkml:trace contextRef="#ctx0" brushRef="#br0" timeOffset="-170515.43">6839 5437 583 0,'-19'-15'643'0,"8"10"-524"16,3-2-89-16,8 0-38 16,3-1-8-16,12-2-4 15,3-2 0-15,8-4 10 16,8 1 8-16,6 4 19 16,-2 2 3-16,-1 9-5 0,-5 8-6 15,-7 7-12-15,1 6-6 16,-8 11 4-16,-6 7 2 15,-10 13 1-15,-5 4 2 16,-14 8 3-16,-2 1 4 16,-14-5 0-16,-5-8 3 15,-3-13 8-15,-4-13 11 16,6-18 35-16,7-5 33 0,9-12 23 16,9-5-1-16,10-3-23 15,0 0-42-15,10 3-32 16,4 4-9-16,3 8-17 15,6 6-5-15,2 12-10 16,7 8 4-16,7 8 4 16,-1 4 3-16,2 4 6 15,-2-1 1-15,-6-6 2 16,-4-2 2-16,-4-11 6 16,-2-5 1-16,-6-11 6 15,3-4-1-15,-11-10-72 16,0-7-31-16,-7-6 45 15</inkml:trace>
  <inkml:trace contextRef="#ctx0" brushRef="#br0" timeOffset="-170067.35">7265 5281 801 0,'-10'-14'952'15,"6"2"-769"-15,4 11-146 16,8 14-74-16,2 14-8 16,4 12 19-16,-2 5 9 15,-2 8 9-15,-2-3 3 0,2 4 5 16,3-2 2-16,6-10 1 16,2-6 1-16,4-16 4 15,1-7 3-15,7-19 10 16,0-9 4-16,2-16 3 15,-2-8 3-15,-11-7 37 16,-5-2 15-16,-14 1 4 16,-3 8-2-16,-6 12-29 15,1 9-13-15,0 13-11 16,1 0-14-16,2 12-29 16,2 7-13-16,6 14-7 15,-1 9 4-15,0 16 10 16,1 12 4-16,-2 20 3 15,5 6 1-15,-8-7 6 0,5-4 0 16,-5-23 7 0,-1-10 1-16,0-12 8 0,-5-12 6 15,1-12 15-15,0-8-21 16</inkml:trace>
  <inkml:trace contextRef="#ctx0" brushRef="#br0" timeOffset="-169699.63">7731 4918 882 0,'-27'-21'958'0,"18"10"-805"16,9 4-110-16,25 14-82 16,7 6-7-16,23 15 18 15,7 12 5-15,8 30 6 16,2 19 2-16,-14 22-1 16,-11 6 4-16,-22 12-2 15,-10 3 1-15,-15 12 5 16,-12 7 3-16,-8 9 7 15,-9-13 3-15,-17-10 7 0,-4-6-1 16,-6-31 8 0,1-12 6-16,15-32 17 0,9-22 2 15,14-34 74-15,9-9-79 16</inkml:trace>
  <inkml:trace contextRef="#ctx0" brushRef="#br0" timeOffset="-168965.95">9353 5118 603 0,'15'-8'849'0,"-15"-3"-471"16,0 2-243-16,0 9-135 0,0 0-20 15,-7 7-11-15,-1 5-4 16,-13 5 12-16,-7 11 8 16,-16 4 11-16,-8-1 2 15,-8 3 5-15,-12-2 0 16,-11-1 0-16,-3 1-2 16,-8-4 2-16,10-3 1 0,19-6 2 15,10 1-1-15,23-8 8 16,4-3 2-16,11-1 9 15,1-6-2-15,5-2 3 16,5-2-1-16,4-2-3 16,4 3-4-16,-2 0-10 15,0-1-4-15,0 1-8 16,0 1-4-16,2-1-3 16,13-2-1-16,-4 2 2 15,31 7-2-15,-24 5 6 16,3 0 1-16,0 1 4 15,3 1 0-15,10 3 1 16,3 4 0-16,6 3-3 16,3 3-1-16,2 6-2 15,-1 8-1-15,0 4-1 16,-5 6 2-16,0-4 3 16,-5-4 4-16,-2-6 11 0,-1-6 6 15,0-6 25-15,-4-5 25 16,-3-7 28-16,-6-9 4 15,-5-5-12-15,-2-2-21 16,-6-2-35-16,0 4-9 16,-10 8-19-16</inkml:trace>
  <inkml:trace contextRef="#ctx0" brushRef="#br0" timeOffset="-167499.39">9851 5274 478 0,'-3'-39'399'0,"4"-2"-15"0,11 1-270 16,6 0-50-16,7 3-32 15,7 1-21-15,5 6-21 16,9 6-6-16,4 10-3 16,2 3-1-16,-1 14-10 15,-7 10-6-15,-12 19-4 16,-7 16 3-16,-13 20 14 15,-10 16 9-15,-14 3 14 16,-8-1 2-16,-11-7 10 16,-2-12 1-16,3-10 7 15,4-9 5-15,4-19 19 16,5-11 12-16,-2-20 21 0,-1-8-5 16,2-14 11-16,2-6 8 15,6 1 7 1,5 0 12-16,6 11-22 0,2 6-25 15,8 12-42-15,2 7-26 16,8 12-26-16,5 10 7 16,10 10 14-16,4 2 5 15,0-2 8-15,-3-2 0 16,-8-12 5-16,-3-6 2 16,-12-10 4-16,2-3 1 0,-6-9 12 15,-2-1-41-15,0-7-159 16,-2-5-233-16,-2-5 203 15</inkml:trace>
  <inkml:trace contextRef="#ctx0" brushRef="#br0" timeOffset="-167348.28">10579 5417 1273 0,'-14'-15'855'0,"10"10"-732"15,-1-2-96-15,9 6-75 16,1 2-67-16,5 4-403 16,3 2 326-16</inkml:trace>
  <inkml:trace contextRef="#ctx0" brushRef="#br0" timeOffset="-166684.33">11363 5003 648 0,'20'-21'828'0,"-15"9"-661"16,0 7-63-16,-1 2-83 16,0 3-5-16,-5 0-8 15,0-1-2-15,-1 1-5 16,-11 0 0-16,-19 0-2 15,-56 5-2-15,23-1-4 16,-11 3-1-16,4-2 4 16,1 2-3-16,16-2 33 15,10-1 19 1,14-3 16-16,10 2 2 0,16-3-26 16,2 1-16-16,4 2-20 15,-1-3-6-15,0 0-10 16,0 0 1-16,2 19 0 15,-8 42 3-15,-7-16 5 16,-4 6 3-16,-2 1 1 0,6-3 2 16,5-13 4-16,4-8 2 15,4-18 6-15,0-6 5 16,4-6 11-16,0-3 4 16,9-2 10-16,-1-2-2 15,8-7-13-15,7 1-8 16,6 2-20-16,2 0-7 15,7 13-10-15,-3 8-1 16,0 9-2-16,2 8 2 0,0 5 5 16,2 3 3-16,-4 6 4 15,-7 3 1-15,-15 4 2 16,-8 3 2-16,-15 0 4 16,-12 2 6-16,-18-4 6 15,-6-5 3-15,-17-7 4 16,-1-7 2-16,-5-8 9 15,1-9 7-15,2-10 10 16,12-5 2-16,12-9-6 16,13-5-10-16,16 2-17 15,6-5-37-15,7 2-122 16,4 2-86-16,8-6 128 16</inkml:trace>
  <inkml:trace contextRef="#ctx0" brushRef="#br0" timeOffset="-166365.35">11875 4831 1488 0,'-32'-12'812'0,"18"7"-729"0,5 34-120 16,0 13-8-16,-7 28 17 16,-2 16 11-16,-8 26 8 15,-5 5 2-15,-5 7 3 16,1-4 2-16,3-19 3 16,2-6 3-16,8-30 3 15,5-15 4-15,8-24 7 16,2-14 5-16,0-8-32 15,2-10-66-15,-7-28 50 16</inkml:trace>
  <inkml:trace contextRef="#ctx0" brushRef="#br0" timeOffset="-166048.3">11363 5026 980 0,'-15'-7'851'16,"4"18"-828"-16,3 9-64 15,6 19-1-15,2 5 13 16,8 2 19-16,5 0 6 0,10-9 0 16,1-8 4-16,1-10 7 15,-8-12 8-15,-1-13 19 16,-6-6 7-16,-5-13 54 15,0-3 9-15,-10-8 30 16,1-1 1-16,-4 3-51 16,1 10-29-16,2 8-55 15,0 6-16-15,3 12-68 16,-3 5-72-16,2 14-210 16,-3 9 210-16</inkml:trace>
  <inkml:trace contextRef="#ctx0" brushRef="#br0" timeOffset="-165732.42">12069 5490 742 0,'-17'1'908'0,"2"2"-702"16,3 9-220-16,8 4-14 15,4 7 6-15,6 3 5 16,8 4 10-16,9-2 3 16,6-6 7-16,-2-7 5 15,5-14 13-15,-3-5 9 0,-1-17 48 16,-6-8 13-16,-6-9 40 16,-8-3 29-16,-12-2-5 15,-7 5-29-15,-14 15-54 16,-6 7-37-16,-12 13-43 15,-2 5-20-15,-2 11-53 16,3 8 56-16</inkml:trace>
  <inkml:trace contextRef="#ctx0" brushRef="#br0" timeOffset="-160176.05">2536 6959 705 0,'-40'-69'839'16,"29"69"-729"-16,1 15-158 15,0 13-19-15,6 26 4 16,3 14 9-16,9 26 22 16,5 4 7-16,10 6 10 15,2-8 6-15,2-14 11 16,-4-14 6-16,-7-18 11 15,-7-11 6-15,-6-19 27 0,-6-11 45 16,-5-13 28-16,-8-8 12 16,-9-14-2-16,-2-12-44 15,0-18-26-15,5-4-12 16,8-5-22-16,5-3-5 16,5-5-13-16,3-10-2 15,5 2-1-15,-2 2-1 0,10 15-7 16,6 12-4-16,6 12-17 15,12 9-8-15,6 9-7 16,9 4 0-16,6 14 6 16,-1 4 1-16,-6 16 3 15,-9 4 1-15,-12 12-3 16,-2 4 3-16,-12 4 9 16,-6 6 5-16,-16-4 14 15,-1 1 6-15,-9-3 11 16,1-9 4-16,3-11 13 15,-7-7 4-15,-2-9 1 16,-4-8-4-16,-2-4-14 16,-3-4-9-16,6 4-15 15,6 4-6-15,8 5-20 16,2 3-18-16,8 10-182 16,5 3-242-16,14 0 255 15</inkml:trace>
  <inkml:trace contextRef="#ctx0" brushRef="#br0" timeOffset="-159695.34">3481 7043 578 0,'66'-82'625'15,"-70"64"-485"-15,1 6-126 16,2 6-1-16,-3 2 4 16,-3 4-2-16,-2 4-7 15,-5 1-11-15,-4 10-14 16,-2 5-1-16,-7 6-3 15,0 12 0-15,2 12-1 16,-3 8 2-16,5 8 6 16,5 2 2-16,7-6 4 15,6-2 1-15,7-2 6 16,5 0-1-16,9-4 10 0,4 2 6 16,5-10 8-16,7-10 5 15,2-12 53-15,0-10 16 16,-6-8-3-16,-1-4-1 15,-6-4-44-15,-3-2-15 16,-5 0-16-16,-4 2-9 16,-6 6-23-16,1 3-70 15,-7 5 58-15</inkml:trace>
  <inkml:trace contextRef="#ctx0" brushRef="#br0" timeOffset="-158698.36">4224 6981 608 0,'3'-23'713'0,"-11"14"-597"0,1 2-89 15,4 8-79-15,2 6-9 16,4 9 6-16,3 3 5 15,6 13 3-15,-1 6-6 16,8 18-3-16,-5 7 0 0,-3 12 13 16,1 1 12-16,-9-6 28 15,2 4 10-15,-1-1 14 16,-4-4 4-16,0-10 7 16,1-11 6-16,-1-21 18 15,2-7 13-15,0-14 103 16,0-4 16-16,-2-8-20 15,-4-6-4-15,-3-8-101 16,-6-5-14-16,-3-10 9 16,6-5 0-16,-4-9 2 15,3 0-15-15,-5-2-22 16,-1-1-7-16,3-7-7 16,4-5-3-16,7-17-3 15,2 0-1-15,2 1-4 16,7 6-2-16,5 20-6 0,2 10-1 15,9 10-6 1,-1 4-4-16,5 7-3 0,4 4-4 16,5 9-1-16,6 3 1 15,-2 12 4-15,2 9 2 16,-9 3-2-16,-8 10-1 16,-9 2 5-16,-9 0 0 15,-17 7 13-15,-7-1 4 16,-16-2 9-16,-6-1 5 15,0-12 6-15,-1-2 4 0,7-10 2 16,1-7 0-16,10-2-3 16,6-3-4-16,7-2-6 15,7 4-5-15,1 0-7 16,0 2-3-16,0 0-2 16,0-1 0-16,0 0 1 15,0 1-4-15,1-2-7 16,15 4-4-16,40 15-1 15,-28 3 3-15,6 9 2 16,-2 2 3-16,-4 10 2 16,-6 1 3-16,-6-1 5 15,-6-6 4-15,-16-3 7 16,-3 0 4-16,-16-8 6 16,-5-2 5-16,-7-8 5 15,-2-8 3-15,2-4 8 0,2-5 8 16,6-8 14-16,1 1 0 15,0-6-13-15,1 2-12 16,5 5-28-16,3 2-7 16,12 5 21-16,2 0-65 15,5 5 38-15</inkml:trace>
  <inkml:trace contextRef="#ctx0" brushRef="#br0" timeOffset="-158203.4">4719 7346 1027 0,'-10'-15'845'0,"5"11"-837"15,1 4-32-15,-5 6-29 16,3 4-3-16,-3 8 5 16,-2 4 9-16,3 10 24 0,-1 3 5 15,1 1 10-15,7-1 2 16,2-2 2-16,4-2 1 15,7-5 1-15,3 0-1 16,4-9 10-16,1-5 7 16,2-5 16-16,4-7 7 15,3-8 21-15,4-7 16 16,3-10 19-16,-2-6 11 0,-10-4 8 16,-10 2-10-16,-12 0-23 15,-10 1-21-15,-12 5-38 16,-6 3-15-16,-4 8-18 15,2 5-9-15,2 11-7 16,4 0 2-16,10 10-22 16,2-4-83-16,12-2-555 15,15 7 424-15</inkml:trace>
  <inkml:trace contextRef="#ctx0" brushRef="#br0" timeOffset="-157500.34">5508 7041 413 0,'-124'-74'227'0,"111"72"-145"15,-1-4-44-15,9 6-4 16,4 0-1-16,-2-1-4 16,3 1 6-16,0 0 24 15,0 0 48-15,0 0 39 16,0 0-23-16,0 0 2 15,0 0-21-15,0 0-12 16,0 0 0-16,0 0-14 16,0 0-22-16,0 0-35 15,0 0-13-15,0 0-8 16,1 0 0-16,29 3 0 16,32 41 0-16,-14-26 2 15,8 2-1-15,3 0 2 16,2 3 0-16,-7 0 1 15,-2-3 0-15,-2-7 0 16,0-4 1-16,-8-2 3 16,-7-3 3-16,-14-4 2 0,-6 3 1 15,-10-2 1-15,-2 0-1 16,-6 2-4-16,2-3-4 16,0 0-6-16,-1 4 0 15,-23 20-4-15,-34 32 1 16,25-20-2-16,-8 1-1 15,1 9 0-15,-3 0 0 0,-3 4 3 16,-3 3 3-16,-6-1 1 16,2-4 4-16,4-5 5 15,8-9 9-15,13-15 23 16,4-3 6-16,9-12 2 16,5-1-7-16,8-1-24 15,3-2-9-15,2 2-10 16,-2-2-3-16,0-2-48 15,0 2-70-15,0-1 80 16</inkml:trace>
  <inkml:trace contextRef="#ctx0" brushRef="#br0" timeOffset="-146576.34">6207 7197 791 0,'-55'-111'905'0,"50"86"-792"15,13 5-92-15,10 2-32 16,25-3-10-16,14-2 0 16,19 2 7-16,6 4 0 15,-5 11 1-15,-6 6 2 16,-25 14-4-16,-12 7-1 0,-21 8-2 15,-10 7 3-15,-14 14 7 16,-5 3 2 0,-16-1 10-16,0-4 4 0,1-19 8 15,1-6 6-15,12-12 23 16,1-10 33-16,9-5 2 16,4-4-15-16,7-4-30 15,5 5-39-15,8 1-19 16,4 4-5-16,13 13-5 15,-2 5 1-15,-2 9 11 16,0 6 4-16,-14 4 13 16,1 2 1-16,-8 3 5 15,-5-1 1-15,-5-1 5 16,-8-2 5-16,-8-5 9 16,-12-2 6-16,-10-10 9 15,-4-4 11-15,-4-14 19 16,4-4 5-16,6-14 6 0,12-6-12 15,8-2-27-15,8 1-12 16,10 7-26-16,1 2-8 16,3 8-56-16,1 5-78 15,-3 3 92-15</inkml:trace>
  <inkml:trace contextRef="#ctx0" brushRef="#br0" timeOffset="-146344.31">6931 7294 1714 0,'-6'-21'868'0,"-2"9"-769"15,2 4-54-15,0 5-58 16,6 0-3-16,0 3-1 15,-1 0 2-15,1 0 6 16,-1 0 5-16,1 0-68 16,0 0-73-16,0 0 86 15</inkml:trace>
  <inkml:trace contextRef="#ctx0" brushRef="#br0" timeOffset="-144805.37">7604 6923 306 0,'13'-14'239'16,"-9"6"203"-16,-2 6-372 15,0 2-75-15,-2 2-24 16,0-2 4-16,0 0 14 16,-1 0 6-16,0 0-102 0,-1 0 244 15,2 0 23-15,-1 0-16 16,0 1 77-16,-10 0-181 16,-9 10-12-16,-23 8-3 15,27-23-2-15,-4 0-4 16,-1 1 8-16,-2-1 10 15,2 1 8-15,2 3 4 16,5-1-7-16,3 1-10 0,6 1-12 16,1 1-7-16,4 0-7 15,0-2-2-15,0 0 0 16,0 0-1-16,0 0 3 16,0 0 1-16,0 0 1 15,0-1-1-15,0 1 0 16,0-1-3-16,-2-1-2 15,1 2-2-15,1 0 0 16,0 0-3-16,0 0 1 16,0 0-1-16,0 0 2 15,-1 0 1-15,-1 0 0 16,1 0 0-16,0 0 0 16,1 0 0-16,-12 0-1 15,-8 0 0-15,-34 7-1 16,29-6 2-16,1 3 0 15,1-1 3-15,7-3 3 0,6 0 3 16,4-4 3-16,5 1 1 16,0-2-4-16,-5 0-3 15,5 1-5-15,-4 0-1 16,3 2-4-16,2 1-4 16,0 1-9-16,0 0-8 15,0 0-3-15,0 0 1 0,0 0 0 16,0 4 2-16,3 17 0 15,13 35-2-15,-8-25 4 16,1 9 2-16,-1 4 11 16,0 3 6-16,-1-1 4 15,-3-6 3-15,-1-9 2 16,-3-10 4-16,0-7 7 16,-3-8 8-16,2-4 23 15,1-2 9-15,0-2-8 16,0 1-7-16,2-3-26 15,16-12-14-15,31-24-13 16,-25 31-7-16,0 10-10 16,-1 10-1-16,2 10 4 15,-1 8 4-15,1 9 13 16,-2 0 4-16,-6 0 5 16,-1-2 3-16,-10-3 2 0,-4-1 2 15,-10-5 4-15,-9-2 4 16,-10-5 4-16,-5-3 3 15,-6-5 5-15,-1-5 1 16,6-6 30-16,6-3 0 16,14-4 1-16,6 2-6 15,7-2-37-15,1-2-11 16,3-2-57-16,6-2-86 16,6-1 90-16</inkml:trace>
  <inkml:trace contextRef="#ctx0" brushRef="#br0" timeOffset="-144176.15">8047 6983 492 0,'10'-13'361'15,"-3"4"-180"-15,-4 6-96 16,-5 3-30-16,-6 4-20 15,-4 1-17-15,-20 5-18 16,-10 0 5-16,-18 1 12 16,0 0 0-16,0-3 5 15,8-2-1-15,18-4 5 16,10-2 2-16,14-2 38 16,2 0-1-16,8 2-15 0,1 0-14 15,-2 4-42 1,-1-4-8-16,1 0-7 0,0 0 0 15,-10 22 2-15,-12 40 2 16,14-22 9-16,0-2 5 16,11 1 3-16,0-7 0 15,6-8 6-15,2-5 6 0,-4-11 19 16,0-2 11-16,-6-7 102 16,-1-4 9-16,0-6-16 15,1 0-20-15,0-3-91 16,2 0-15-16,4 4-20 15,-4-1-10-15,10 11-14 16,-2-3-4-16,8 7 3 16,6 8 3-16,7 6 11 15,4 6 4-15,1 6 7 16,-4 0 4-16,-7-1 3 16,-4 0 1-16,-17-5 3 15,-4-1 2-15,-13-3 4 16,-10-3 3-16,-5-1 8 15,-6-1 4-15,-8-7 8 16,1-4 5-16,6-8 3 16,1-4-1-16,16-4-10 0,4 4-5 15,7 4-13-15,7 0 2 16,5 1-126-16,5 1-81 16,11-4 109-16</inkml:trace>
  <inkml:trace contextRef="#ctx0" brushRef="#br0" timeOffset="-143726.04">8231 6853 608 0,'-2'-20'755'0,"0"9"-538"15,0 6-168-15,2 6-90 16,-1 3-12-16,1-4-16 15,0 11-5-15,0 19 23 16,8 44 11-16,3-26 18 16,-2 5 12-16,7 3 15 15,1-4 5-15,7-8 12 16,0-12 10-16,0-17 39 16,-1-13 19-16,-4-19 79 15,-1-7 1-15,-3-17-11 16,-2-7-10-16,-5-6-55 0,-2 2-1 15,-2 8-20-15,0 7-16 16,0 16-40-16,-2 7-25 16,1 18-30-16,1 12-10 15,1 22-1-15,-2 8 16 16,0 25 24-16,-3 9 5 16,0-1 7-16,0-3 4 15,0-20 1-15,4-10 3 16,0-16 3-16,2-9 0 15,0-10 6-15,-1-6 19 0,-2-5-70 16,3-3-75-16,-4-13 72 16</inkml:trace>
  <inkml:trace contextRef="#ctx0" brushRef="#br0" timeOffset="-143394.98">8776 6557 608 0,'0'-14'767'0,"5"12"-601"16,3 6-138-16,12 25-126 16,7 12-11-16,9 23 60 0,3 11 14 15,5 9 13 1,-6 5 3-16,-7 15 6 0,-6 3 4 15,-13 1 9-15,-5 0 5 16,-14-7 54-16,-6 3 7 16,-22-4 16-16,-6-5 8 15,-10-23-38-15,3-19 4 16,12-21 16-16,6-13 13 16,16-12 30-16,4-6-5 15,7-10-77-15,6 1-4 0</inkml:trace>
  <inkml:trace contextRef="#ctx0" brushRef="#br0" timeOffset="-139065.09">10620 6923 351 0,'-32'-14'225'0,"16"-2"-65"16,4-4 114-16,12 0-79 16,7-2-69-16,2-3-79 15,4 2-18-15,1 2-19 16,3 0-5-16,6 3-7 15,-2 5-6-15,7 5-9 16,1 4-5-16,2 12-8 16,-2 9 3-16,-2 11 10 15,0 8 9-15,-7 7 11 16,-6 0 4-16,-7 7-2 16,-8 4 2-16,-13 3 1 15,-6 3 2-15,-14-5 4 16,-5-2 1-16,-10-16 5 15,-3-6 0-15,5-14 14 0,2-11 1 16,17-10 51-16,17-3 3 16,0 2 5-16,2-7-2 15,8 4-61-15,3 6-19 16,10 12-22-16,2 6-4 16,10 6 3-16,0 8 3 15,6 4 4-15,2 2-1 16,-1-1 5-16,-2-4 0 0,-2-9 2 15,0-4 2-15,-5-5 4 16,-4 0 2-16,-8-6 1 16,-3 0-1-16,-6-5 0 15,2 1-56-15,-2-2-813 16,-1-2 621-16</inkml:trace>
  <inkml:trace contextRef="#ctx0" brushRef="#br0" timeOffset="-138885.33">11284 7051 1082 0,'3'-16'927'16,"-6"4"-740"-16,-1 6-126 15,0 2-40-15,4 2-114 16,0 1-55-16,0 0-167 0,0 1 172 15</inkml:trace>
  <inkml:trace contextRef="#ctx0" brushRef="#br0" timeOffset="-138278.1">11895 6697 1044 0,'5'-10'915'0,"-12"2"-798"16,-3 4-28-16,-10 8-86 15,-2 6-14-15,-14 6-1 16,-6 0 2-16,-16 1-1 16,-2-1 0-16,-2-8-6 15,6 1 0-15,10-3 6 16,10-5 1-16,12-1 8 15,7-3 2-15,10-1-4 16,5 3-3-16,2 5-10 16,0 1-7-16,0-5-1 15,0 7 4-15,-4 22 5 16,-11 41 6-16,-1-26 7 0,-1-2 2 16,3-10 2-16,2-9 2 15,11-14 5-15,2-5 2 16,3-9 2-16,10-3 0 15,3-4-4-15,3-1-3 16,3 1-5-16,-2 4-3 16,-2 8-3-16,3 5-2 15,1 14 0-15,-2-1 0 16,6 17 4-16,-7 1-1 16,4 7 2-16,1 6 2 0,-6-6 0 15,-3 1 0-15,-11-3-1 16,-5 0 2-16,-16 3 2 15,-5-2 2-15,-11-1 6 16,-8-4 2-16,-3-2 7 16,-6-6 14-16,-3-11 19 15,3-6 4-15,2-12-1 16,11-4-15-16,15-7-27 16,3-1-34-16,10-3-133 15,0 3 360-15,2 0-197 16</inkml:trace>
  <inkml:trace contextRef="#ctx0" brushRef="#br0" timeOffset="-137711.02">10216 6867 725 0,'7'-14'901'0,"-7"15"-761"15,-6 7-72-15,-8 12-71 16,-8 11-11-16,-10 7 7 16,-6 5 4-16,-6 4 1 15,-4 1-1-15,-11-7 3 16,-1 0 3-16,-4-9 2 16,7-5 2-16,11-10 0 15,10 1 2-15,10-10-1 16,6-3 0-16,9 0 1 15,7-1-2-15,7-1-7 16,3 4 0-16,13 3-7 0,1 1-2 16,12 8 2-16,3 5 2 15,7 14-2-15,1 14 1 16,0 11 2-16,1 2 1 16,-4-2 3-16,-6-11 2 15,-3-16 3-15,-6-9 4 16,-13-17 19-16,3-2 23 15,-14-8 32-15,-1 0 2 0,-5-6-19 16,4 4-27-16,1 2-161 16,-8-4 563-16,-10-1-369 15</inkml:trace>
  <inkml:trace contextRef="#ctx0" brushRef="#br0" timeOffset="-137259.08">12463 6593 709 0,'-6'-14'918'0,"-2"6"-721"16,-1 6-80-16,0 10-121 15,1 13-25-15,2 32-21 16,0 19 4-16,2 36 18 16,-6 19 8-16,-12 14 13 15,-10 6 6-15,-11-4 4 16,-2-13 1-16,5-28 7 16,5-22 0-16,11-35 7 15,5-17 12-15,10-23-53 16,2-6-171-16,13-30 137 15</inkml:trace>
  <inkml:trace contextRef="#ctx0" brushRef="#br0" timeOffset="-136925.12">12144 6898 639 0,'-25'-23'766'0,"-1"13"-625"16,9 16-166-16,1 4-20 16,5 22 3-16,-1 2 12 15,6 10 13-15,-5 6 2 16,11 0-2-16,8-2-2 0,12-9 8 16,8-6 4-16,3-25 20 15,2-9 14-15,-5-22 37 16,-5-9 49-16,-10-10 65 15,-9-2 21-15,-16 2-20 16,-5 5-36-16,-10 13-82 16,-2 3-31-16,-2 14-42 15,2 8-31-15,3 13-145 16,4 8 70-16,22 9 40 16</inkml:trace>
  <inkml:trace contextRef="#ctx0" brushRef="#br0" timeOffset="-136622.98">12660 7297 1046 0,'-16'0'870'15,"4"10"-826"-15,1 0-36 16,6 15-44-16,6 11-2 15,5 4 16-15,6 5 8 16,6 1 7-16,2-9 1 16,7-12 6-16,-2-7 7 15,-1-21 22-15,0-12 14 16,-5-21 13-16,-3-12 11 0,-11-10 8 16,-3-2-6-1,-16 0-23-15,-4 8-20 0,-16 13-42 16,-12 8-57-16,-25 23-93 15,-9 12 106-15</inkml:trace>
  <inkml:trace contextRef="#ctx0" brushRef="#br0" timeOffset="-136142.09">11108 7281 493 0,'-16'-8'660'0,"5"0"63"15,6 6-684-15,2 0-46 16,1 0-24-16,2 2-2 15,0 0 1-15,0-1 7 0,0 0 18 16,0-1 7-16,6-3 8 16,10-2 0-16,27-31-2 15,-31 31-5-15,-3 12-6 16,-3 2-8-16,-4 12-1 16,-2 5 2-16,-1 5 7 15,1 2 4-15,-5-5 5 16,2-7 6-16,-4-11 15 15,-1-7 11-15,-4-9 22 16,-5-4-1-16,-4-4-5 16,-1-6 3-16,2 3-7 15,3 0-1-15,5 3-17 16,9 7-16-16,6 2-30 16,5 1-9-16,7 6 1 15,2 1 3-15,3 4 15 16,-5-1 37-16,-10 7-23 0</inkml:trace>
  <inkml:trace contextRef="#ctx0" brushRef="#br0" timeOffset="-86223.2">27241 809 0 0,'22'-71'0'0,"-20"72"6"15,0 1 13-15,-2-1 8 16,-2-1 7-16,1 0 28 16,0 0 11-16,1 0 10 15,-2 0-5-15,1 0-31 16,0-1-16-16,1-1-19 16,0 2-4-16,0-1-2 0,0 0 1 15,0-1 2-15,-2 1 2 16,1 0 1-16,0-1-2 15,1 2-2-15,0-1 0 16,0 0 8-16,0-1 3 16,0 1 7-16,0 0 4 15,0-2 6-15,0 2-2 16,0-1-3-16,0 1 9 16,0 0-4-16,0-1-7 15,0 0-16-15,0 0-7 0,0 1-15 16,0 0-6-16,0-1 2 15,0 1 2-15,0 1 4 16,-2-1 2-16,1 1-6 16,1 0 14-16,0 18 28 15,-4 56 10-15,-8-12 45 16,-8 9-20-16,-13 6-26 16,-3 5-7-16,-2-10 3 15,1-7 16-15,9-20 26 16,5-10-4-16,10-15-10 15,4-9-13-15,9-7-51 16,0-3-9-16,4-2-107 16,-4 1-166-16,0 0 168 0</inkml:trace>
  <inkml:trace contextRef="#ctx0" brushRef="#br0" timeOffset="-85644.34">26909 854 111 0,'-12'-8'100'0,"10"3"-59"16,-2-1-11-16,6 6-21 15,2 2-2-15,-4-2 14 16,0 0 8-16,0 0 15 0,0 0 0 16,0 0-8-16,4 2 0 15,4 5-13-15,6 4-7 16,32 25-11-16,-23-27-4 16,4 6-2-16,3 2-1 15,5 3 0-15,8 5 0 16,3-2 2-16,0-6 1 15,-10-2 1-15,-4-3 2 0,-12-3 5 16,-4-1 11-16,-7-2 24 16,-1-2 20-16,-7-3 26 15,2-1 42-15,-3-1-30 16,-1-1-22-16,1 1-40 16,0 0-19-16,0-1-21 15,0 1-9-15,0 0-278 16,0-1 230-16</inkml:trace>
  <inkml:trace contextRef="#ctx0" brushRef="#br0" timeOffset="-85311.21">27331 731 85 0,'-36'-88'102'16,"29"95"-26"-16,-2 5-34 16,-1 12-6-16,0 7-4 15,-9 13 5-15,-1 5 0 0,-8 11-8 16,-3 0-1-16,-2-4-7 15,2-4 0-15,10-13 9 16,0-9 4-16,9-11 5 16,2-4 6-16,4-9-24 15,3-4-15-15,3-1-35 16,1-2-43-16,-1 1 52 16</inkml:trace>
  <inkml:trace contextRef="#ctx0" brushRef="#br0" timeOffset="-84937.6">27056 697 290 0,'-3'-8'161'16,"1"4"-127"-16,-1 4-26 15,3 1-17-15,0-1-2 16,0 0 13-16,1 11 7 0,6 18 14 16,14 56 1-16,-1-27-7 15,0 0-2-15,4-4-1 16,-2-5 0-16,0-9 8 15,-6-7 14-15,-6-9 23 16,-1-2 16-16,-8-10 19 16,5-4 4-16,-4-6-37 15,0-2-15-15,-1-1-116 16,-1 1-151-16,0-1 168 16</inkml:trace>
  <inkml:trace contextRef="#ctx0" brushRef="#br0" timeOffset="-65533.41">29793 825 331 0,'-1'-56'226'15,"0"38"-67"-15,10 10-17 16,2 6 21-16,7 8-84 16,-2 2-12-16,2 4-23 15,2 3-9-15,5-6 3 16,8 1 8-16,9-4 19 15,6-6 6-15,4-8-3 16,-2-4-12-16,14-13-16 16,3-4-5-16,8-6-13 15,1 3-2-15,-16 5-6 16,-15 9 0-16,-20 7-3 16,-9 6 3-16,-14 5-47 15,0 1-97-15,-8 7 88 16</inkml:trace>
  <inkml:trace contextRef="#ctx0" brushRef="#br0" timeOffset="-65037.46">30227 510 290 0,'-16'-20'157'0,"5"15"-100"15,0 1 1-15,-5 4 12 16,2 4 38 0,-1 2 41-16,-17 8 48 0,-21 8-37 15,-1-2-38-15,-4 0-21 16,-1 0-19-16,11 0-29 16,3 2-9-16,13-5-10 15,8-4-8-15,8-1-14 16,8-1-12-16,1-6-12 15,4-1-4-15,3 2-1 16,0-4 1-16,0-2 5 16,0 2 2-16,3 24-3 15,9 34 3-15,-7-22 0 16,6-1 4-16,-4 0 3 16,1-3 2-16,4-9 2 15,-4-5 2-15,1-12 11 16,-1-7 17-16,-1-5 66 0,1-9 15 15,2-7 0-15,2-4-18 16,0-12-50-16,-1-3-12 16,-2-11-16-16,-2-4-3 15,0 4-8-15,1 6-4 16,-3 20-3-16,-1 5 9 16,-1 12-178-16,2 6-109 15,3 8 162-15</inkml:trace>
  <inkml:trace contextRef="#ctx0" brushRef="#br0" timeOffset="-64303.22">31023 269 398 0,'-12'-15'221'0,"2"6"-140"16,5 17-100-16,5 6-22 15,4 20 3-15,-4 8 11 16,0 12 27-16,0 0 9 16,-4-4 15-16,1-6 7 15,-5-11 28-15,4-6 39 0,0-11 194 16,0-8 22-16,3-10-59 16,-3-7-49-16,1-15-106 15,2-9-51 1,5-18-35-16,4-9-6 0,11-8-12 15,7 4-7-15,1 9-12 16,0 14-8-16,-7 26-3 16,-4 15-2-16,-2 22 9 15,1 12 4-15,-3 12 13 16,-5 4 5-16,-2 8 5 16,-5-8 0-16,-5-7 1 15,2-8 3-15,2-22-2 16,-2-9 66-16,7-8 34 15,3-12 6-15,-2-20 10 16,7-13-60-16,5-22-41 16,3-4-10-16,11 9-10 0,1 8-3 15,4 24-8-15,-3 14-2 16,1 20-3-16,-1 13-2 16,-2 20 5-16,-2 11 4 15,-9 12 6-15,-5 3 4 16,-11 1 0-16,-3-9 4 15,-4-7-1-15,-3-8 2 16,-2-10 1-16,-2 0 1 16,8-9 4-16,-4-2 3 0,4-7-85 15,2-7-71-15,8-4-264 16,1-10-497-16,15-4 758 16</inkml:trace>
  <inkml:trace contextRef="#ctx0" brushRef="#br0" timeOffset="-64003.83">31703 270 328 0,'0'-20'193'0,"0"12"-126"15,1 5-24-15,2 14-26 16,-2 5-10-16,-2 19 12 16,-5 3 13-16,-4 16 22 15,-5 3 34-15,-2-1 17 16,1 1 7-16,5-11 3 15,3-8-14-15,7-14-5 0,-2-6 3 16,6-12 15-16,1-4 4 16,6-2 4-16,4 0-16 15,7-4-51-15,2 0-21 16,9 0-25-16,1 0-4 16,-2 1-1-16,-2 0 1 15,-6 2 0-15,-7 0 12 16,-7-3-156-16,-4-3 669 0,-6-2-440 15</inkml:trace>
  <inkml:trace contextRef="#ctx0" brushRef="#br0" timeOffset="-63686.44">32063 263 476 0,'-6'-14'291'15,"1"8"-195"-15,4 17-173 16,1 4 15-16,-4 19 52 16,0 9 20-16,2 6 41 15,-3 6 27-15,1-7 22 16,-1-5 14-16,-3-9 1 16,5-4-21-16,3-10-29 15,0-4-1-15,1-8 65 0,7-7 9 16,2-5 16-16,7-3-15 15,7-5-76-15,0-1-29 16,5 2-26 0,-2 2-4-16,-8 5-3 0,-2 1 2 15,-9 5-116-15,-3-1-138 16,-5-1 155-16</inkml:trace>
  <inkml:trace contextRef="#ctx0" brushRef="#br0" timeOffset="-63518.33">32013 450 395 0,'-5'-13'231'0,"8"9"-113"15,2 4-19-15,11-4-51 16,1-2 11-16,5 2 1 16,8-5-28-16,2 9-9 15,0-4 8-15,-5-4-241 16,-7 4 175-16</inkml:trace>
  <inkml:trace contextRef="#ctx0" brushRef="#br0" timeOffset="-63334.37">32040 229 438 0,'-3'-19'267'0,"11"7"-60"0,6 4 21 15,11-7-52-15,4 2 1 16,10-4-61-16,4-5-32 15,-1 5-35-15,1-8-13 16,-2 6-20-16,-3 10-5 16,-10-2 12-16,-3 12-87 15,-12 7 54-15</inkml:trace>
  <inkml:trace contextRef="#ctx0" brushRef="#br0" timeOffset="-61734.58">32536 537 331 0,'-1'-6'188'0,"-2"5"-124"16,7-2-26-16,-4 3-7 16,0 0 13-16,1-1 35 15,21-6 67-15,35-14 48 16,-28 1-23-16,1 0-47 16,-2-4-16-16,-4-1-47 15,1-3-17-15,-4-8-14 16,-3-4-7-16,2-8 9 0,-3 6 0 15,-2 13-2-15,-3 5-1 16,-7 19-28-16,-5 3-7 16,-7 16-13-16,-1 15-3 15,-4 19 8-15,-4 7 6 16,-4 9 4-16,-1-3 2 16,-8 6 2-16,-3 3 2 15,-7 12 0-15,0 2 2 16,6-6 1-16,2-6 0 0,13-20 6 15,0-13 5-15,12-19 80 16,-1-11 27-16,6-19 2 16,3-14 0-16,4-24-75 15,7-15-36-15,14-17-17 16,6-3-5-16,12 15-1 16,3 8-1-16,-5 32-4 15,-11 15-4-15,-9 16-5 16,-7 10-2-16,-10 12 6 15,0 2 6-15,-5 10 9 16,0-1 3-16,7-2 1 16,3-6 1-16,6-15 6 15,2-6 5-15,6-21 8 16,-1-3 1-16,0-14-2 16,-1-6-2-16,-12-4 0 0,-5-1-2 15,-6-3-3-15,-1 12-3 16,-4 6-14-16,1 11-9 15,-8 16-8-15,-15 0 1 16,-6 17 5-16,-2-3 5 16,6 7 6-16,10-1 1 15,14-7 0-15,6-6 3 16,8-7 6-16,2-5 2 0,13-7 6 16,8-6-2-16,-1-8-6 15,2-1-2-15,-8 4-3 16,-5 9-5-16,0 11-6 15,-2 7-2-15,-8 11-3 16,5 3 0-16,-2 12 8 16,-2-2 2-16,-3 2 4 15,-8-4 4-15,-5-12 6 16,1-4 8-16,-2-10 42 16,2-3 13-16,0-12 12 15,4 1-5-15,6-17-38 16,6-6-11-16,9-6-19 15,3-1-6-15,12 5-8 16,1 6-3-16,170-7 1 16</inkml:trace>
  <inkml:trace contextRef="#ctx0" brushRef="#br0" timeOffset="-60954.33">32144 1847 565 0,'-40'-70'565'0,"36"74"-475"16,0 12-136-16,3 20-63 15,-3 12 40-15,-6 18 64 16,-4 8 24-16,-10 11 17 15,-3 2 0-15,3-7 16 16,-1-14 68-16,6-27 78 16,6-16 0-16,2-15 28 15,7-8-48-15,-3-12-67 0,2-10-20 16,2-34-50-16,3-13-20 16,14-27-19-16,2-15-2 15,18-10-5-15,4-2-4 16,10 18-11-16,4 16-3 15,1 39-6-15,-1 16-1 16,-7 20 6-16,-1 8 3 16,-12 11 7-16,-1 6-2 0,-18 13 2 15,-7 6 3-15,-17 14 8 16,-12 2 3-16,-9 2 6 16,-5-8 4-16,-4-18 10 15,6-6 8-15,6-21 11 16,6-7 3-16,18-4-24 15,6-4-13 1,19 5-22-16,9 2-10 0,18 8 9 16,5 2 3-16,0 11 7 15,-5 8-2-15,-13 12 1 16,-12 8 1-16,-20 8 5 16,-6 1 3-16,-24-5 8 15,-4-1 3-15,-17-8 5 16,-7-6 1-16,-1-8 3 0,-1-5 4 15,16-8-6-15,8-2-3 16,21-2 14-16,8 0-93 16,9 1-188-16,10 0-90 15,20 5 132-15</inkml:trace>
  <inkml:trace contextRef="#ctx0" brushRef="#br0" timeOffset="-60671.99">32429 2034 374 0,'-14'0'296'0,"-12"5"365"16,2 5-536-16,7 3-125 15,1 7 1-15,4 1 21 16,0 3 10-16,9-5 5 16,5-3 5-16,11-3 2 15,7-3 0-15,9-5 0 16,2-5 2-16,5-9 10 15,-3-6 21-15,-10-13 36 16,-3-1 14-16,-11-5 29 16,-3 4-17-16,-13 7-61 15,-6 4-34-15,-19 14-47 16,-10 1-13-16,-3 19-59 16,0 5 269-16,21 14-160 0</inkml:trace>
  <inkml:trace contextRef="#ctx0" brushRef="#br0" timeOffset="-55721.5">16569 11405 1001 0,'3'-15'910'0,"-14"-14"-771"16,-27-30-99-16,19 35-33 15,-5 5-4-15,7-1 0 16,-1 0 0-16,-3-6-1 16,-2-8 1-16,-5-4-2 15,2-6 0-15,-5-2-1 16,-2 4-4-16,-6 3-1 16,-5 6-1-16,-7 7 1 15,-2 2-1-15,-7 7-2 16,-1 6-1-16,-1 5-2 15,21 3 2 1,20 2 1-16,1-1 2 0,-64 2 1 0,0 0-1 16,-4 6-6-16,21 4-1 15,0 6-3-15,7 8-1 16,8 2 3-16,-5 0 1 16,2 5-3-16,-5 2-1 15,3 13-3-15,6 2 1 16,9 5 2-16,3 0 3 0,3-1 4 15,3-1 0-15,-2 2-1 16,-2 6-1-16,-5 14-1 16,0 6 0-16,-4 9 5 15,4-3 2-15,6-2 2 16,5-2 0-16,11 5-2 16,5-1-1-16,10 2-2 15,4-6 0-15,6 0 5 16,-1 6 1-16,0 6 3 15,-1 1 3-15,-3-5 0 16,0-4 0-16,1-3 0 16,7-1-2-16,3 0 0 15,3-6-1-15,10-12 0 16,4-2-1-16,11-13-5 16,4 1 2-16,1-2 10 0,-2-2 4 15,1-1 3 1,1-2 3-16,5-6-9 0,3-4-2 15,7-10 2-15,6-4 2 16,-1-13-1-16,3-5-47 16,-4-12 98-16,-1-5 3 15,10-10 0 1,3-5 39-16,4-3-85 0,-1-6-2 16,-10-7 1-16,0 0-1 15,-1-7-1-15,2 3 1 16,9-8 47-16,-2-2 2 0,-10-12 1 15,0-4-1-15,-6-4-46 16,-3-2-3-16,6-10 0 16,2-10 2-16,-1-15-3 15,-3-6 1-15,-10-14-3 16,-6 4 0-16,-17 7 4 16,-5 7 9-16,-14 18 9 15,-6 7 2-15,-10 7 1 16,-9 5-11-16,-12 15-12 15,-9 7-8-15,-12 13-13 16,-10 6-8-16,-4 9-100 16,2 8 291-16,13 4-157 15</inkml:trace>
  <inkml:trace contextRef="#ctx0" brushRef="#br0" timeOffset="-54760.37">14796 13938 551 0,'-17'-7'560'15,"-29"-15"-378"-15,33 28-234 16,6 17-47-16,2 32-14 16,1 17 18-16,-1 28 54 15,-5 5 15-15,4 3 25 16,-2-9 1-16,6-33 14 15,2-18 2-15,2-36 228 16,-1-12-9-16,2-28-22 16,1-13-23-16,6-31-148 0,5-15-25 15,9-14-14-15,-5 30-2 16,1 3-5-16,17-45-6 16,-1 10 16-16,-8 38-6 15,-12 56-33-15,-3 17 0 16,1 28-24-16,2 18 6 15,1 25 40-15,2 4 10 16,3-5 9-16,-4-14 3 0,-5-28 5 16,-1-10 8-16,-9-26 41 15,2-8 9-15,-5-28 2 16,3-8-15-16,2-28-40 16,-2-12-9-16,13 0-14 15,6 2-9-15,6 29-12 16,6 17-10-16,-8 29-20 15,1 10-6-15,-3 30 5 16,-9 10 10-16,-1 29 28 16,0 11 6-16,-6 2 10 15,4-1 3-15,-7-23 5 16,-1-10 3-16,-1-18 6 16,-2-10 5-16,6-12 12 15,-5-5 6-15,-4-6-9 16,2-6-55-16,0 6-301 15,0-4 212-15</inkml:trace>
  <inkml:trace contextRef="#ctx0" brushRef="#br0" timeOffset="-54377.51">15580 13785 694 0,'0'-23'837'0,"-7"10"-686"0,7 25-239 16,4 12-22-16,0 21 21 16,-1 14 42-16,-10 19 35 15,-2 9 9-15,-3 5 5 16,-1-5 1-16,3-14 2 16,2-12-2-16,8-21 4 15,0-9 3-15,7-19 88 16,1-5-1-16,5-9 7 15,3-3 12-15,16-4-67 16,3-2-6-16,12 2-20 16,-1 1-12-16,-7 1-7 15,-6 2 3-15,-9-2 7 16,-4 0 7-16,-5 2 13 16,-2 0 7-16,-10-3 9 15,0 4-1-15,-3-2 3 0,0 0-53 16,-3-1-156-1,3 4-147-15,5-1 155 0</inkml:trace>
  <inkml:trace contextRef="#ctx0" brushRef="#br0" timeOffset="-54020.69">16055 13707 747 0,'-4'-28'861'0,"0"19"-877"16,5 10-51-16,7 15-46 16,0 6-6-16,-1 23 60 15,-6 8 5-15,-9 31 20 16,-5 8 16-16,-5 3 18 16,-2 0 4-16,7-19 6 15,5-8-1-15,7-26 3 16,2-7 5-16,4-18 102 15,3-11 17-15,8-6 6 16,8-6-12-16,8-7-76 16,4-6-17-16,0-2-18 15,0-2-3-15,-5 5-5 16,-4 2-1-16,-6 4 4 16,-1 0 1-16,-11 6-8 0,-1-2-35 15,-8 0-128-15,0-2-123 16,-6-10 146-16</inkml:trace>
  <inkml:trace contextRef="#ctx0" brushRef="#br0" timeOffset="-53843.47">16020 14050 292 0,'-23'-11'202'0,"13"-1"-79"16,8-1-10-16,18 0-62 15,8-3-38-15,14 0-31 16,4 2 0-16,4 5 12 15,2 1 5-15,-7 1 10 16,-4-2 7-16,-7 2-56 16,-10 1-209-16,-8 4 197 15</inkml:trace>
  <inkml:trace contextRef="#ctx0" brushRef="#br0" timeOffset="-53672.45">15943 13677 760 0,'-2'-31'839'0,"24"14"-836"0,14 2-38 15,28 3 2-15,4 0 29 16,4-3-121-16,-6-1-223 16,-12-5 198-16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16:42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10352 6836 209 0,'-23'-3'147'16,"6"-5"-65"0,13 6-52-16,0-1-2 0,0 2 8 15,4 1 5-15,0 0 1 16,0 0-1-16,0 0-25 16,-1 0-13-16,1 0-11 15,0 0-1-15,0 0 2 16,0 0 3-16,0 0 3 15,1 0 0-15,20 0-1 16,37 41-1-16,-18-34 0 16,4-5 0-16,6 8 3 15,5-1-1-15,1 3 1 16,1 0 1-16,2-3 1 0,-7-5 0 16,5 3 1-16,-1 0 0 15,-10-6-1-15,6 6 0 16,-4-7 0-16,-3 0 1 15,6-2-1-15,-6-2 1 16,-5 3-1-16,0-2 0 16,-12 9 2-16,-3-4 1 15,-11-2 18-15,-5 2 4 16,-4-2 7-16,-1 2 20 16,-4 4-5-16,-1-8 320 0,0 2-292 15</inkml:trace>
  <inkml:trace contextRef="#ctx0" brushRef="#br0" timeOffset="8484.1">6612 7989 0 0,'-17'0'0'15,"7"2"14"-15,6 2-10 16,4 1-5-16,0-1 5 16,0 1 8-16,2-5 13 15,-2 0 7-15,0 0 9 16,0 0 4-16,0 0 5 16,0 0-2-16,0-1-7 0,0 1-7 15,0-1-17-15,0 1-6 16,0 0-9-16,0 0-2 15,0 0-1-15,2 0 0 16,12-2 2-16,0 1 1 16,38-6 0-16,-30 1 0 15,2-4 0-15,-6 5 0 16,2-2-2-16,12-2 1 16,7-2-1-16,0 5 0 0,-10 3-1 15,4-2 0-15,1-1 0 16,2 4 0-16,4-4 1 15,2 5 2-15,-3-3 0 16,-3-7 0-16,-3 2 0 16,-2 1 1-16,1 1-2 15,1 2 1-15,-5 4-1 16,0-6-1-16,2 6 0 16,-1-1-1-16,4 4 1 15,2-1 0-15,4-1 1 16,-2 0 0-16,4 0 1 15,-9-4 1-15,-4 3 0 16,0-2-1-16,-10-2 0 16,3 2 0-16,-4-2 1 15,-2 2 0-15,5 0 1 0,-1 3 0 16,6 0 0-16,2-5-1 16,6 2-1-16,4 2 0 15,7 1 0-15,-1-1-1 16,0-6 2-16,-5 3 0 15,-6-3 0-15,2 6-1 16,-8-4 1-16,1 2-2 16,0-2 1-16,-2 3-1 0,3 2 1 15,-1-1-1-15,2 1-1 16,3-3 0-16,4 3 0 16,4 0 0-16,3 6 0 15,-2 2-1-15,-1-3 1 16,-3 3-1-16,-2 0 1 15,-2 1 0-15,1 2 0 16,0-2 0-16,0-5 2 16,-1-1-1-16,0-2 2 15,1-3-1-15,2 3 1 16,1-1 0-16,-1-4-1 16,4 4-1-16,0-3 0 15,-1 3 0-15,2 2-1 16,3-2 0-16,5 5 0 15,-1-5-1-15,8 7 1 16,-1-3 0-16,0 4 0 16,1 2 0-16,-7-3 1 0,-4-2 1 15,1-1-1-15,-4-4 1 16,4-1 1-16,4-2 0 16,6 2 0-16,2 1 0 15,0 0-1-15,-2 0 0 16,-2 3-1-16,-4-3 0 0,8 4 0 15,-1 2 0-15,-1-6 1 16,7 4 0-16,-1 0 2 16,-6-2 0-16,-2 3 2 15,-8-5 0-15,1-4 2 16,4 1-1-16,5-2 3 16,4 2-1-16,4-3 0 15,1 2-1-15,-1-4-3 16,-3 2-1-16,3 4-1 15,2-2-1-15,0 4 0 16,6 1 1-16,-9-2 0 16,-4 1 1-16,-6-4 1 15,-4-4 1-15,2-2 2 16,5 0-2-16,3-4 1 16,2 0-1-16,8 2-3 15,-6-4 0-15,2 6-2 16,-2 2 0-16,-2-1 0 15,6 6 0-15,2-2 0 0,3 4 0 16,-6-1-1-16,-2-2 1 16,-11 2 0-16,-4-1 1 15,-7 2 2-15,-6-3 1 16,-7 0 0-16,0 0 1 16,-3-3-1-16,-2 2-1 15,-3 1-2-15,-1 0-1 16,0 1 0-16,0 3-1 0,-1-4 3 15,-2-1 0-15,-4 1 4 16,-2 0 1-16,-6 1 1 16,-1-1 2-16,-2 0-3 15,-2 4-1-15,0-1-15 16,0-1-80-16,-2 1 65 16</inkml:trace>
  <inkml:trace contextRef="#ctx0" brushRef="#br0" timeOffset="11002.24">19132 7876 156 0,'3'4'106'0,"-6"-5"-70"0,3 2-15 15,0-2-11-15,-1-1 2 16,1 1 6-16,0 0 5 15,0 1 8-15,22-2 4 16,38-3 1-16,-25-3 4 16,6 5-7-16,1-5-4 15,2 2-5-15,6 4-1 0,2 2 4 16,2 0-1-16,3 0-9 16,6-2-4-16,7-5-8 15,6-1-2-15,8 1-1 16,-2-2 0-16,0 4-1 15,-2-2 1-15,-2 8 0 16,4-1 4-16,-3 2 18 16,-4 0 15-16,-3-2 4 15,-3 7-4-15,7-3-21 16,4 3-6-16,5-5-1 16,-5-2 1-16,-4 0-3 15,0-2 0-15,2-1-2 16,3 2 0-16,7-2-1 15,1 0-3-15,-7-1 4 16,7 4-3-16,-5-5 3 0,3 4 4 16,5 1-4-16,-6 0 2 15,2 4-7-15,-1-2 2 16,1 4-4-16,5 3 0 16,-3 3 5-16,-4 4-3 15,2-7 14-15,2 1 24 16,7-4 27-16,-1-4 8 15,0-2-13-15,-3 0-10 16,-1-7-12-16,3 3-1 0,-3-3 5 16,-9 5 3-16,-14-4 0 15,-6 0-4-15,-17-1-14 16,-3 2-9-16,-11-1-117 16,-7 6-488-16,-13-16 394 15</inkml:trace>
  <inkml:trace contextRef="#ctx0" brushRef="#br0" timeOffset="21112.76">16637 8876 98 0,'-1'-1'122'0,"0"-1"0"16,-1 1-96-16,1 1-16 15,1-1-19-15,-1-1-2 16,-1 2 5-16,1 0 6 15,1 0 11-15,0 0 5 16,0 0 5-16,0 0 1 16,13 3-3-16,6 0-3 0,30-5-4 15,-31 0-2 1,-2-1-3-16,14-5-2 0,4 0-1 16,-4 1-1-16,-6 5 1 15,-1-1 0-15,0 3 0 16,1 1 0-16,9 1-3 15,4 0 0-15,9 1-1 16,4 2 0-16,-3-3 2 16,-4-2-1-16,-6 0 1 15,-6 0 0-15,-1 0-1 16,2 1 0-16,2 2 1 16,3-2 0-16,3-1 7 15,-1 0 4-15,7-1 8 16,0-2 1-16,-1 0-5 15,3 3-5-15,-11-4-7 0,7 4-2 16,-1-1-3-16,0-2 0 16,6 3 1-16,-5 0-1 15,5 6 0-15,2-2 0 16,-2 2 1-16,-1-4-1 16,-6 0 0-16,2 0 0 15,2 2 2-15,1 0-1 16,2-2 2-16,-2-2 1 15,-3 0 0-15,3-1 3 16,1 1-1-16,-4 0 0 0,-6-1-2 16,2 1-1-16,0 2 0 15,8 1 1-15,7-2 0 16,-2-1 1-16,5-2 2 16,-4 0 6-16,0 1 9 15,-1-3 4-15,-5 4 16 16,-3-4-6-16,7 0-17 15,-1 4-2-15,8-1-6 16,2 1 0-16,0 0 1 16,-1-2 4-16,-4 0 13 15,2 2 6-15,0-2-3 16,4 2-9-16,6-1-11 16,-6 1-3-16,0 0-5 15,-6-1 2-15,-11 2 0 16,0 0 1-16,1 2-1 0,3 0-2 15,8-1 0-15,6 0-2 16,8 3 1-16,-1 2 1 16,-4-6-2-16,-2 3 2 15,-6-5 2-15,2 1 1 16,3-2 1-16,-2 5 2 16,-2-3 3-16,0 3-1 15,-6 2 7-15,3-4 4 0,5 5 0 16,1-2-3-16,6-2-7 15,6 5-1-15,-2-4-2 16,-1 1-3-16,0-2 1 16,1-3 1-16,1 1-2 15,3-4 1-15,-3 3 4 16,-2 1 1-16,-7-2 6 16,-3 2 2-16,1 0 1 15,0 0 0-15,8 2 0 16,-2-1 1-16,0 3-2 15,-4 0-6-15,-4 3-5 16,-4 1-1-16,-4-4 0 16,-3 2 3-16,-2 0 4 15,-1-4 2-15,-3 2 5 16,-2-4 1-16,3 3-2 16,-6-3-3-16,0 1-3 0,-3 1-4 15,-11-4 0-15,-1 0-1 16,1 0 4-16,0-2 3 15,1 3 2-15,-1 1-2 16,-5 1-7-16,-3-1-3 16,-3 2-6-16,-1-2-2 15,-4 0-4-15,1-2-33 16,-2 8-192-16,-7 4 157 0</inkml:trace>
  <inkml:trace contextRef="#ctx0" brushRef="#br0" timeOffset="24450.12">28565 1763 374 0,'-29'-47'189'16,"4"26"-178"-16,9 13-16 15,2 14-18-15,0 14-2 16,2 26 3-16,-3 11 5 16,0 16 4-16,1 10 1 15,-1 9-2-15,-2 8 2 16,-6 16 7-16,-4 3 4 16,-9 2 7-16,0 2 2 0,-2-10 1 15,2-6 0-15,4-21 1 16,5-20 2-16,11-34 19 15,5-14 15-15,11-20 5 16,2-14 4-16,11-15-22 16,4-10-27-16,3-31-13 15,8-14-2-15,-6-22 7 16,-4-8 6-16,8-6 9 16,-4-1 2-16,6 3-1 15,3-3-1-15,-2 15-7 16,-2 3-2-16,-4 18-1 15,-5 10 0-15,-2 26-6 16,-1 14-2-16,-2 20-5 16,3 9-7-16,8 10-9 0,6 14-3 15,8 27-1-15,6 22 9 16,0 33 6-16,-1 10 2 16,-8 6 7-16,1-2 2 15,-4-14 4-15,-2-13 1 16,0-20 2-16,-8-17 1 15,-7-22 4-15,-3-6 2 16,-5-11 5-16,-5-5 8 16,0-5-86-16,-2-1 52 0</inkml:trace>
  <inkml:trace contextRef="#ctx0" brushRef="#br0" timeOffset="24679.99">28160 2381 0 0,'7'10'19'15,"3"0"-27"-15,17 10-3 16,9-1 11-16,13 0 0 16,6-10 0-16,8-12 28 15,5-6 33-15,-3-18 27 16,-5-5 8-16,-11-12-20 15,-11-2-22-15,-9 0-33 16,-2 8-55-16,-2-1 23 16</inkml:trace>
  <inkml:trace contextRef="#ctx0" brushRef="#br0" timeOffset="24918.43">28963 1713 0 0,'80'-48'31'0,"-71"70"-41"16,6 11-6-16,3 31 11 15,8 11 5-15,-8 15 0 16,-6 2 0-16,-6-5 24 16,-6-3 37-16,-7-15 19 15,3-6-4-15,1-22-25 16,1-29-8-1,-1 0-18-15,2-2-8 0,2-12-12 16</inkml:trace>
  <inkml:trace contextRef="#ctx0" brushRef="#br0" timeOffset="25296.21">29936 1444 352 0,'-28'7'160'16,"-1"6"-173"-16,2 8-4 16,-2 19 4-16,-3 10 2 15,-4 22 7-15,0 14 2 0,1 10 3 16,8 4 1-16,11-8 2 15,8-12-1-15,15-17 1 16,9-11 0-16,20-21 5 16,12-14 4-16,21-22 9 15,14-9 1-15,5-12-3 16,-5-1-4-16,-7-2-5 16,-8-2-2-16,-16 0-1 15,-3 9-1-15,-22 8-3 16,-9 8-4-16,-12 8-8 15,-6 0-28-15,-7 10 25 16</inkml:trace>
  <inkml:trace contextRef="#ctx0" brushRef="#br0" timeOffset="26079.46">28753 2920 547 0,'-28'-8'442'0,"22"8"-499"16,-2 13-14-16,8 19 16 16,1 18 9-16,0 23 29 15,-3 12 7-15,-1 19 6 16,-2-1 4-16,5-6 1 15,0-13 3-15,-6-20 1 16,2-8 0-16,2-22 11 16,-2-12 23-16,4-26 21 15,0-20 22-15,-11-22 4 0,-5-14-29 16,-15-24-22-16,-2-11-3 16,2-17-18-16,5-1-1 15,15 13-15-15,10 10-9 16,15 28-14-16,12 7-8 15,11 14-9-15,0 11-4 16,5 12-9-16,3 11 5 16,0 20 5-16,3 13 17 15,-13 15 7-15,-8 7 2 16,-25 4 4-16,-10 0 2 0,-22-5 10 16,-5-5 4-16,2-14 17 15,2-9 13-15,15-15 31 16,4-7 25-16,5-6-22 15,13 0-30-15,7-2-52 16,8 2-16-16,13 3-13 16,-2 6 3-16,6 12 9 15,-3 10 5-15,-10 22 15 16,-9 6-1-16,-20 21 7 16,-10 4 3-16,-18-6 5 15,-6-2 7-15,-3-22 9 16,1-2 11-16,7-17 26 15,-3-3 4-15,2-8-6 16,-3-6-14-16,4-6-16 0,6-3-31 16,12-4-286-16,11-3 244 15</inkml:trace>
  <inkml:trace contextRef="#ctx0" brushRef="#br0" timeOffset="26313.32">29243 2899 392 0,'-12'-2'182'0,"6"17"-199"16,5 8-5-16,-2 19 2 16,3 13 4-16,3 9 7 15,0 5 3-15,6 7 6 16,3-5 0-16,1-10 5 15,-1-13 1-15,-1-18 4 16,-3-5-13-16,-1-16 4 16</inkml:trace>
  <inkml:trace contextRef="#ctx0" brushRef="#br0" timeOffset="26659.29">29965 2693 466 0,'14'-13'257'16,"-22"4"-258"-16,1 6-14 15,-9 16-7-15,-8 14 2 16,-20 30 8-16,-11 14 5 16,-11 20 7-16,-5 2 0 15,4 0 0-15,13 3 0 16,19-16 0-16,15-4 1 15,29-25-1-15,14-12 1 0,16-14 1 16,10-6 1-16,10-18 3 16,5-6 2-16,8-23 1 15,2-10 2-15,-3-10 0 16,-6-8 2-16,-14 3 0 16,-14 5-1-16,-17 19-6 15,-5 13-5-15,-15 16-34 16,-1 10-72-16,-7 17 79 15</inkml:trace>
  <inkml:trace contextRef="#ctx0" brushRef="#br0" timeOffset="26995.22">28752 4171 261 0,'-13'17'130'0,"1"24"-128"16,-3 10 5-16,-4 17 7 15,3-1 3-15,3-1 3 16,2-2 1-16,6-6 1 16,0-5 2-16,5-9-6 15,0-4-4-15,2-15-2 16,0-13-2-16,0-6-14 16,-4-9-31-16,2-10 24 15</inkml:trace>
  <inkml:trace contextRef="#ctx0" brushRef="#br0" timeOffset="27204.58">28651 4120 328 0,'-8'-23'179'0,"1"7"-121"0,6 3-22 16,7-2-23-16,6 2-7 15,18-2-12-15,4 1-1 16,13-1 2-16,5 2 2 15,-1-2 2-15,2 4 1 16,-9 5 0-16,-8 3-4 16,-11 3-123-16,-6-1 98 15</inkml:trace>
  <inkml:trace contextRef="#ctx0" brushRef="#br0" timeOffset="27402.85">28641 4608 277 0,'-12'-3'162'0,"11"-5"-112"16,6-2-4-16,15-12-16 16,7 1-16-16,16-4-15 15,3 2-1-15,8 3-7 16,4 3-44-16,2 1 38 15</inkml:trace>
  <inkml:trace contextRef="#ctx0" brushRef="#br0" timeOffset="27596.68">29211 4315 343 0,'52'80'161'16,"-35"-86"-161"-16,2-6-2 16,17-9 2-16,5-3 2 0,10-5-2 15,6 2-22-15,-1 6 16 16</inkml:trace>
  <inkml:trace contextRef="#ctx0" brushRef="#br0" timeOffset="28627.38">29925 3745 277 0,'-16'-13'172'15,"0"-4"-62"-15,4 11-100 16,8 17-8-16,2 14-4 15,-4 22-5-15,-3 17 2 0,-3 20 4 16,-4 5 1-16,-1 15 3 16,-3-2 0-16,2-5 1 15,2-12 1-15,3-30 0 16,2-15-1-16,5-27-13 16,-1-11-10-16,2-24-7 15,1-15 3-15,1-22 14 16,6-10 10-16,6-7 9 15,6 7-1-15,6 11 0 16,2 10 0-16,9 15-3 16,0 4-1-16,5 7-3 15,2 5-1-15,-2 9-1 16,0 4 0-16,-7 11-3 16,0 6 1-16,-12 7 1 15,-5 7 2-15,-12 6 3 16,-7 8 1-16,-13 6 0 0,-5 2-1 15,-4-3 0-15,1-8 0 16,3-11 0-16,4-3 2 16,8-15 12-16,3-1 13 15,4-13 39-15,2-11 25 16,3-21 44-16,4-7-15 16,15-24-69-16,9-3-22 15,10-2-24-15,9 2-9 16,0 12-11-16,-5 9 1 0,-3 14-3 15,-6 5 1-15,-9 16-1 16,-6 5-8-16,-10 7-25 16,-6 0-10-16,-2 2-1 15,0 1 11-15,0-1 39 16,0-1 7-16,0 2 10 16,2-4 3-16,4-10 1 15,17-29-1-15,-22 35 1 16,-1 1-3-16,0 5-6 15,0-5-3-15,-1 6-6 16,1-1-1-16,0 1-4 16,0 1 2-16,-1 0-2 15,1 0 4-15,0 0 5 16,-2 0 0-16,2 0 3 0,-1 0 1 16,0 0 1-16,1 0 2 15,0-1 2 1,-2 1 0-16,1 0-2 0,0 0-3 15,-1 0-4-15,1-2 0 16,0 1 0-16,1 1-2 16,-2 0 2-16,1 0 0 15,-4-1 2-15,3-1 1 16,0 1-3-16,0 0-14 16,1-1-108-16,0 1-31 15,-1 0 111-15</inkml:trace>
  <inkml:trace contextRef="#ctx0" brushRef="#br0" timeOffset="29145.25">29807 3900 138 0,'2'-39'113'0,"10"-6"-48"16,2 6-9-16,-1 6-18 16,-2 5-3-16,-7 17-12 0,-3 7-7 15,-8 12-4 1,-7 11-6-16,-8 14-6 0,0 7-2 16,-4 6 1-16,1-2 0 15,5-3 2-15,3-5-1 16,7-11 3-16,9-2-1 15,0-14-2-15,5 2 2 16,1-6-2-16,3 2 2 16,9-2-1-16,-1 1 1 15,10 0 0-15,2 0 0 16,4 0 0-16,1 4-1 0,-6 2 0 16,-5 0-1-16,-10 4 2 15,-4-2 2-15,-8 8 9 16,-5 7 4-16,-7 3 4 15,-1 8 1-15,-11 0-4 16,-6 0-2-16,-2-1 8 16,-5-6 3-16,5-9 6 15,-5-5 1-15,9-10 28 16,0-5-5-16,5-1 6 16,8-9-13-16,1-7-47 15,8 0-92-15,9-14-149 16,14-1 192-16</inkml:trace>
  <inkml:trace contextRef="#ctx0" brushRef="#br0" timeOffset="29961.35">30257 3628 336 0,'-14'-12'168'16,"0"21"-150"-16,0 13-11 15,-4 30-12-15,0 16 0 16,3 25 3-16,2 4 1 16,-1 2 4-16,6-2 1 0,0-21 1 15,3-8 2-15,5-25 3 16,-3-12 5-16,2-25 7 16,-6-6 1-16,-7-17 0 15,3-11 8-15,-4-29 2 16,9-7-3-16,16-6-7 15,8 1-1-15,15 20-24 16,8 6-5-16,9 8-1 16,3 6 3-16,2 8 3 15,-2 3 2-15,-12 4 0 16,-6 4 4-16,-12-4 11 16,-10-5 11-16,-8 3 29 15,-3-5 20-15,-13-3 8 16,-4 0-19-16,-7 8-45 15,-6 6-19-15,2 24-21 0,-7 11-6 16,2 19-2-16,1 11 7 16,3 9 8-16,6 0 3 15,10-6 6-15,6-12 0 16,11-24 26-16,14-15 11 16,18-28 22-16,8-18 2 15,17-26-12-15,-4-9-9 16,-9-10-14-16,-4 4-7 0,-17 22-9 15,-6 12-5-15,-10 30-25 16,-4 15-6-16,-9 21-3 16,3 13 3-16,-2 25 20 15,2 7 3-15,2 3 6 16,2-8 2-16,2-23 6 16,6-10 15-16,5-32 15 15,11-17 6-15,9-23-1 16,5-15-10-16,6-20-10 15,-6 0-3-15,-5-7-4 16,-4-1-1-16,-13 7 0 16,-7-7-1-16,-8 8 2 15,-6 11 9-15,-3 25 9 16,0 14 0-16,-5 25-20 16,0 8-19-16,-5 25-28 15,-5 16-7-15,-7 30 12 0,-2 18 4 16,5 7 16-16,0 1 5 15,7-1 5-15,5-5 5 16,6-8 20-16,2-10-78 16,6-27-349-16,2-13 24 15,1-17 280-15</inkml:trace>
  <inkml:trace contextRef="#ctx0" brushRef="#br0" timeOffset="30113.41">30828 3669 371 0,'-3'-14'220'16,"6"-4"-117"-16,12 5-51 16,10-3 21-16,16-1-52 15,13 1-20-15,0 0-43 16,-2 1-77-16,-9 0 88 16</inkml:trace>
  <inkml:trace contextRef="#ctx0" brushRef="#br0" timeOffset="37726.94">30880 1803 8 0,'-3'-6'50'16,"1"5"-25"-16,2 0-22 0,-2-1-7 15,1 2 1 1,4 18 3-16,23 35 0 0,-7-37 4 15,-3-7 33-15,0-9 23 16,4-8 25-16,1-6 10 16,5-16-23-16,2-3-21 15,5-8-21-15,0-6-8 16,10-2-11-16,1-1-2 0,-3 4-5 16,2 3 1-16,-14 7-1 15,-7 3 1-15,-10 7 2 16,-7 1-1-16,-1 5-1 15,-3 8-3-15,-1 0-1 16,2 5-2-16,-1 2-7 16,2 0-10-16,2-1-34 15,0 1-19-15,1 1-84 16,-1 0 101-16</inkml:trace>
  <inkml:trace contextRef="#ctx0" brushRef="#br0" timeOffset="38313.25">30785 2693 0 0,'10'-5'0'0,"6"5"0"16,5 3 0-16,2 5 0 15,2 4 0-15,-1 6 0 16,0 4 0-16,-1 0 0 15,-2 5 0-15,-1-2 0 16,-3-2 0-16,-2-4 0 16,-3-10 7-16,3-4 84 15,-5-6 18-15,4-15 7 16,-1-7-11-16,11-23-41 16,7-5-11-16,7-8-31 15,12-1-11-15,7 3-9 16,6 0-2-16,6 1-1 15,-1 0 0-15,-9 1 0 16,-7 4 0-16,-15 15 1 16,-8 7 0-16,-13 17 4 0,-5 5 3 15,-11 2 3-15,0 1 1 16,0 0-3-16,0 3-2 16,-1-1-3-16,1 2-3 15,0-1-1-15,0 0-3 16,0-1 0-16,0 1 0 15,0 0 0-15,0-1-13 16,0 2-55-16,0 0-46 0,0 0 73 16</inkml:trace>
  <inkml:trace contextRef="#ctx0" brushRef="#br0" timeOffset="41853.04">31301 3700 0 0,'-1'1'0'15,"1"3"0"-15,-1 0 17 16,-1-2 51-16,0 0 9 0,0-2-2 16,1 0-6-16,1 0-17 15,-1 0-9-15,-1 0-16 16,1 0-8-16,0 0-11 15,-1 0-2-15,1 0-2 16,0 0 0-16,1-1-1 16,20-10 0-16,45-23-2 15,-22 11 0-15,6 3-1 16,-1 4-1-16,7-1 0 16,1 1-1-16,8 2 1 15,8 4 0-15,2 4 1 16,-2 1 0-16,-12 4 0 15,-14-2 0-15,-20 0 1 16,-7 3 2-16,-12 0 4 16,-2 0 6-16,-2 2 14 15,1-4 2-15,-4 1-4 0,0 0-6 16,0 1-13-16,0-2-4 16,-2 1-2-16,1 0 1 15,0-1-1-15,1 1 0 16,-2 0-3-16,1 1-1 15,0-2-4-15,-3-3 0 16,-10-4 1-16,-32-27 2 16,20 26 4-16,1-2 0 15,2 6 1-15,5-4 0 16,6 1 2-16,0 1-2 0,5 0 1 16,0 3 0-16,3-2 0 15,4 6-1-15,0 1-2 16,0 0 1-16,0 0-1 15,0 0 0-15,0 0 1 16,0-2 0-16,0 1 0 16,0 0-1-16,0 1-1 15,0 0-2-15,0 0 1 16,0 0 0-16,0 0-1 16,0 13 1-16,0 12 0 15,-1 33 1-15,0-22 1 16,-2 0 0-16,-4 5 2 15,2 6 0-15,-6 1 1 16,1 0 0-16,-1-10 1 0,0-7 1 16,5-16 1-16,2-5 7 15,2-8 15-15,2-2 5 16,2 0 12-16,-2-2 9 16,0 2-21-16,0-1-10 15,0-3-13-15,5-16-8 16,48-35-3-16,-26 26 0 0,1 5 3 15,-3-1 3-15,-3 3 4 16,-8 6 1-16,-8-1 6 16,0 8 8-16,-6 1 2 15,0 0 4-15,2 4-4 16,-1 0-6-16,-4 4-13 16,3-2-10-16,0 2-11 15,-1 0 1-15,1 0 7 16,0 0 1-16,0-1 7 15,0 1 2-15,0-1 1 16,0 1 2-16,0 0-3 16,0 0-2-16,0 0-29 15,0 0-46-15,0 0-94 16,0 0-35-16,0-2 131 16</inkml:trace>
  <inkml:trace contextRef="#ctx0" brushRef="#br0" timeOffset="43092.14">32273 3340 85 0,'52'20'96'0,"-54"-21"-42"16,2-2-20-16,0 4-26 0,0-1-7 15,0 0-2 1,0 0 1-16,0-1 14 0,0 0 8 15,0-1 9-15,0 1 1 16,5-14-9-16,7-1-5 16,29-37-3-16,-23 26 1 15,-1-6 5-15,2-2 4 16,-7 5 10-16,0 3-1 0,-6 4-2 16,1 2-2-16,4 2-1 15,-10 6-1-15,0 4-12 16,-2 6-5-1,1 0-10-15,0 2-3 0,0 0-3 16,0-1 1-16,-1 2 0 16,-1 0 2-16,1 0 0 15,0 0 0-15,-1 0-3 16,2 0-3-16,0 0-2 16,0 0-2-16,-1 3 2 15,1 16 2-15,0 34 4 16,-1-25 2-16,-3 5 1 15,-2 6 1-15,2 5 0 16,-1-1 0-16,4-2 0 16,-1 0 0-16,0 3 0 15,2 2-1-15,0 0 0 0,0 1 1 16,1-4 0-16,-1-3 0 16,0-2 1-16,-3-3 0 15,-3-10 1-15,-1-1 2 16,-1-10 2-16,0-5 1 15,-1-2 1-15,1-5-1 16,1 0-2-16,-2 0-2 16,-1 0-3-16,-2 2 0 0,-2 5 0 15,-2 2-1 1,-6 1 1-16,-2-2 1 0,-1 0 0 16,-2 0 1-16,7 4-1 15,0-6 1-15,6 0 0 16,0-7 0-16,9-5-1 15,0 5-1-15,3-2 0 16,0-2-1-16,0 3-1 16,2 0 1-16,0-1-1 15,0 1-1-15,0 0 1 16,0 0 1-16,0 0 0 16,18-4 1-16,35-13 0 15,-22 5 1-15,5-6-1 16,2 1 1-16,8 0-1 15,4-2-1-15,-2 0 1 16,-4 2 0-16,-8-2 0 16,-4 1 0-16,-5 7 0 0,1 2 0 15,-11 5 2-15,-2 4 0 16,-10 0 3-16,-3 0 1 16,-2 1 2-16,0-1 1 15,0 0 2-15,-2 0-1 16,2 0-1-16,0-1-2 15,0 1-4-15,0 0-3 16,0 0-1-16,0 0-1 16,0 0 0-16,0 0-1 0,0 0-38 15,0 0-74-15,0 0 83 16</inkml:trace>
  <inkml:trace contextRef="#ctx0" brushRef="#br0" timeOffset="77282.08">28047 8244 155 0,'-16'40'109'0,"32"-55"-64"16,-2-2-7-16,2 6-8 16,-5-5-1-16,4 8 1 15,1 0 2-15,-3 0 12 16,0 0 7-16,-2-2 4 15,0 4 18-15,-1-2 9 0,0 3 47 16,-2 1 21-16,-4 0-24 16,0 0-38-16,-3 1-28 15,-1 3-28-15,0 0-12 16,0 0-18-16,0 0-4 16,11 7-4-16,3 10-1 15,33 30 4-15,-31-28 3 16,-1-3 1-16,-2 0 3 0,-2-7 4 15,-3-1 4-15,0-4 5 16,0-4 4-16,1-5 15 16,4-7 2-16,7-7-5 15,7-5-6-15,12-13-14 16,3 3-6-16,6-12-5 16,-1-1 1-16,-4 6 1 15,-1-7 2-15,-8 12 6 16,0 5 4-16,-3 3 6 15,-6 7 3-15,-1 7 3 16,-8-2-5-16,-4 11-4 16,-4-3 1-16,-1 5-5 15,-2 2 3-15,3 1-4 16,0 3-1-16,0-6-6 16,0 0 0-16,0 1-2 0,0-2 1 15,-2 8-6 1,-1-7-2-16,-5 3-132 0,-11 0 99 15</inkml:trace>
  <inkml:trace contextRef="#ctx0" brushRef="#br0" timeOffset="143384.91">24911 5443 0 0,'-7'-3'0'0,"-2"-4"15"16,-3-1 53-16,-2 0 16 15,-3-4 7-15,4 3 9 16,1 1 0-16,-4-3 2 16,2-1 7-16,6 3 23 15,2 1 72-15,3 1-46 0,2 1-42 16,1 2-50-16,0 1-16 16,0 2-20-16,-2-1-4 15,1 1-8-15,1 0 1 16,-1-1 9-16,1 1-3 15,0 1 0-15,0-1-3 16,0-1-8-16,0 1-4 16,9-3-6-16,7-3-2 15,35-13-2-15,-29 11-3 16,13-2-3-16,6 3 1 0,13-1 0 16,8 4 1-16,6 1 3 15,-4 0-1-15,-1-2 4 16,-3 2-1-16,-16-2 1 15,1 2 2-15,-13-2-1 16,-6 1 2-16,-2 2 2 16,-7-1 2-16,-6 3 2 15,1-3 0-15,-4 1-1 16,1-1-1-16,-6 2-2 31,-3 2-2-31,2-2-116 0,-2 1-130 0,0 0 144 16</inkml:trace>
  <inkml:trace contextRef="#ctx0" brushRef="#br0" timeOffset="144096.93">25489 5183 95 0,'-54'26'154'0,"50"-31"6"16,-2 1-27-16,1-1 6 15,1 2 17-15,0 0 68 16,3 3-72-16,-1 0-50 16,1 0-47-16,0 0-27 0,-1 0-28 15,2 0-6-15,0 0-3 16,-1 0 1-16,1 0 1 16,0 11 6-16,0 2 1 15,3 34 0-15,-2-27 1 16,2 3 1-16,-2 9-2 15,3 4-2-15,3 6-1 16,1 2 0-16,1 4 1 16,-1 0 0-16,-4-1 2 15,1 1 0-15,2-1 4 16,-3-3-1-16,1 0 0 16,-1-3 2-16,-2-5 2 15,0-5 1-15,0-7 2 16,-2-6 4-16,0-6 6 15,-2 2 5-15,0-5 26 16,-2 0 1-16,1-3 21 0,-1-4 7 16,1 2-5-16,-1-1-5 15,-4-2-21-15,-2 5-13 16,-2-4-9-16,-6-2-5 16,1 3-1-16,-4-4 1 15,2-2-3-15,-2 0 1 16,-2-2-4-16,2 0-3 15,-14-6-3-15,3-1 0 16,-4-3-2-16,0-1 2 16,5 3 19-16,2 4 7 0,8-3 12 15,5 5 1-15,6 0-17 16,4-1-6-16,0 3-12 16,4 1-4-16,2 3-5 15,-2-1-4-15,1 2-3 16,1 0-2-16,0 0-3 15,0 0-1-15,0 0 0 16,0 0-1-16,0 0-2 16,0 0-3-16,0 0 1 15,0 0-54-15,0 0-153 16,1 0 151-16</inkml:trace>
  <inkml:trace contextRef="#ctx0" brushRef="#br0" timeOffset="146044.14">26420 4952 201 0,'-1'-19'159'0,"-2"-1"-46"16,2 2 19-16,-3 4 6 15,-4-4 92-15,5 12-67 16,-5 0-47-16,1 0-59 16,1 10-15-16,-2 2-28 15,-4 6-11-15,-3 8-9 16,-2 4-3-16,-10 5 1 0,8 4 3 15,-10 3 3-15,1-1 0 16,7-4 2-16,-1-5 0 16,9-4 0-16,5-4 0 15,4-7 0-15,1-3 0 16,3-4-3-16,2-1 0 16,7-2-4-16,4 2 2 15,7 2 0-15,2 0 0 0,2 2 3 16,-3 1-1-1,0 0 1-15,6 7-1 0,-6 9 1 16,2 4 0-16,-10 10 2 16,-10 4 2-16,-6 3 1 15,-6-1 2-15,-2 5 0 16,-1-2 1-16,-1-3 0 16,0-7-1-16,1-11 4 15,5-5 1-15,2-13 0 16,3-3 5-16,2-5 8 15,2 0 13-15,-2 0 7 16,0-1-4-16,0 0-18 16,0-1-14-16,1 2-16 15,16 4-4-15,31 39 0 16,-25 1 2-16,-7 16 9 16,-1 7 0-16,-10 6 2 0,2 0 4 15,-6 11-1-15,-2 0 2 16,-2-4 0-16,-2-1 2 15,-2-18 0-15,4-7 4 16,2-16 11-16,2-8 6 16,2-13 4-16,2-4 2 15,6-7-1-15,0-6 4 16,9-2 6-16,0-4-3 16,0-1-9-16,0-2-8 0,-4 2-18 15,-4 2-2-15,0 1-18 16,-3 4-68-16,2 4-249 15,-1 1 209-15</inkml:trace>
  <inkml:trace contextRef="#ctx0" brushRef="#br0" timeOffset="146674.97">27816 5208 121 0,'-19'-12'159'0,"1"0"-17"16,6 3 8-16,1 1 18 15,6 1 86-15,3 6-17 16,-2-1-120-16,6 2-28 0,-4 0-57 16,2 0-22-16,0 0-22 15,0 0-6-15,3 26 1 16,6 42 2-16,-5-11 3 15,3 11 5-15,1 4 4 16,-1 3 3-16,-7-7 2 16,-6-3 3-16,4-2 2 15,-8-10 4-15,8-8 46 16,-10-10 18-16,-8-14 35 16,2-6 20-16,-11-12-1 15,2-2-22-15,-1-12-22 16,-4-6-14-16,-1-19-26 15,0-5-11-15,6-7-16 16,4 4-4-16,10 12-9 16,4 2-4-16,2 13-2 0,6 2-4 15,1 6-5 1,2 4-2-16,4 2-2 0,-1-1-3 16,2 3 3-16,2 1 0 15,-5 0 3-15,1-2 3 16,-1 0-26-16,-4 2-30 15,0-2-87-15,0 2-103 16,0-1 154-16</inkml:trace>
  <inkml:trace contextRef="#ctx0" brushRef="#br0" timeOffset="147064.16">27627 5165 150 0,'-10'-2'143'0,"-3"2"-8"16,2 0-6-16,5-2 13 15,2 2 82-15,2 0-9 16,1 0-77-16,0 0-71 15,-1-1-17-15,2 1-29 16,0 0-10-16,15 0-4 16,14 0-2-16,41 0-2 0,-28-1 3 15,9-2-3 1,-2-4 0-16,7 1 4 0,-1-1 0 16,-7 0 4-16,-7 2 6 15,-19 2 44-15,-6 2 24 16,-14 1 24-16,-2 0 3 0,-1 0-41 15,1 0-34-15,-1-1-41 16,-1 1-88-16,1 0 61 16</inkml:trace>
  <inkml:trace contextRef="#ctx0" brushRef="#br0" timeOffset="149603.7">28217 5580 204 0,'-9'-11'157'15,"4"6"-53"-15,2 1 23 16,2 3-20-16,-1-2 18 16,2 3-56-16,0 0-30 15,0-1-39-15,0-1 0 16,22-2 9-16,43-1 14 16,-17-2 9-16,9 2 1 0,11-4-8 15,0-3-4-15,-2 2 0 16,-10 2 0-16,-22 3 8 15,-10-2 3-15,-13 7 12 16,-6-1 0-16,-2 2 6 16,-4-1-3-16,1 0-20 15,-2 0-15-15,1 0-138 16,0 0-232-16,1 0 244 16</inkml:trace>
  <inkml:trace contextRef="#ctx0" brushRef="#br0" timeOffset="149918.01">28395 5392 205 0,'-14'-12'164'0,"4"0"-72"16,7 4 25-16,2 1 0 15,1 7-18-15,-2 2-13 16,2-2-70-16,0 0-23 15,0 8-13-15,3 20 10 16,4 40 5-16,-3-26 4 0,-4 6 4 16,2-5 4-16,-2-7 14 15,-1 1 29 1,0-11 75-16,-5 0 19 0,2-3-6 16,-2-4-17-16,2-7-52 15,0-3-26-15,2-8-19 16,1 1-4-16,1-2-16 15,0 0-54-15,0-2 34 16</inkml:trace>
  <inkml:trace contextRef="#ctx0" brushRef="#br0" timeOffset="150569.07">29039 5255 321 0,'-14'-10'206'16,"2"6"-92"-16,2 2 82 15,4 2 15-15,1 0-64 16,5 0-113-16,0 0-31 0,0 0-8 15,8 0 0-15,21 1 5 16,41 0 4-16,-30-5 2 16,-2-4 1-16,-2-1 1 15,-4 4 2-15,-12-2 6 16,-4-1 0-16,-10 8 8 16,-4 0-6-16,-4 0-18 15,0 0-45-15,1 0-189 16,0 0-71-16,-11 5 151 15,-6 2 52-15,-26 17 65 16,28-20 29-16,6-1 40 16,6-2 21-16,0 0 27 15,5 2 27-15,-1-3 0 16,-1 0 9-16,-1 0-68 16,1 0-20-16,0 28-18 15,-2 41-6-15,-1-18-4 16,3 10 0-16,-6 13 0 0,0-1 5 15,-5 8 1 1,-2-3 4-16,-4-18 76 0,-3-10 30 16,1-22 42-16,-1-8 18 15,-3-9-10-15,-3-7-4 16,3-7-42-16,-3-6-21 16,1-14-45-16,3-2-21 15,6-6-26-15,6 2-7 16,6 9-14-16,3 4-4 0,5 9-14 15,-2 1-19-15,6 6-93 16,1 0-97-16,5 1 141 16</inkml:trace>
  <inkml:trace contextRef="#ctx0" brushRef="#br0" timeOffset="150849.87">29240 5605 241 0,'-7'-5'166'0,"6"5"-42"16,0 0-19-16,-1 0 2 15,2 0 36-15,0-1-81 16,2-1-23-16,24 0-1 16,32-2 0-16,-32-2-3 0,5 2-1 15,-4-1-1-15,-6 0 3 16,-6 2 12-16,-7-1 4 15,-6 1 7-15,1 2-2 16,-2-3-17-16,-1 3-13 16,0-1-23-16,0 1-6 15,0 0-149-15,0-1-302 16,0 2 323-16</inkml:trace>
  <inkml:trace contextRef="#ctx0" brushRef="#br0" timeOffset="151174.91">29739 5167 400 0,'0'-6'227'16,"0"4"-151"-16,1 2 7 15,-1 0 24-15,0 0-31 16,0 0-16-16,0 12 1 15,-1 17 4-15,-6 66-7 16,-1-27-27-16,-5 5-16 16,-1-1 0-16,-2-5-1 15,0-5-1-15,6-8 2 16,-1-5 29-16,7-13 45 0,3-4 8 16,-3-15 10-16,1-5-14 15,2-4-25-15,-2-6-6 16,2-1-20-16,2-1-8 15,-1 0-158-15,0-1-14 16,0-7 67-16</inkml:trace>
  <inkml:trace contextRef="#ctx0" brushRef="#br0" timeOffset="152849.19">27263 5143 95 0,'-2'-11'144'16,"1"3"19"-16,0 3 7 15,1 1 0-15,1 1 170 16,-1 2-94-16,0-1-65 16,0 1-79-16,-1 1-28 15,-1 0-38-15,1 0-12 0,0 0-10 16,-26 12-3-16,-52 13 0 15,18-13 0-15,2-2 9 32,30-6 5-32,1 1 11 0,-89 11 6 0,-1 3-4 15,8-1-1-15,54-10-7 16,8-1-4-16,20-3-8 16,8 0-4-16,9-4-8 15,6 0-1-15,5 1-5 16,0-1-4-16,0 0-8 15,0 0-3-15,0 0 0 16,4 2 1-16,22 6 5 16,33 14 0-16,-15-6-1 15,3 0 2-15,5 3 1 0,0 4 2 16,4-2 3-16,0 4 2 16,2 1 1-16,2-2 3 15,-14 0-1-15,-10-4 0 16,-19-2 2-16,-9 4 1 15,-11 0 4-15,-6 5 2 16,-16 2 0-16,-9 3-1 16,-8 8-4-16,-4 0-1 15,1 10-3-15,6-2-1 0,5-3-2 16,2-1 0-16,8-4 0 16,0-4 1-16,1-5-1 15,8-2 2-15,5-8 0 16,3-3 0-16,7-9 3 15,3-1 0-15,2-3 1 16,4 1 3-16,6-4 7 16,2 0 3-16,9-5 7 15,4-2 1-15,14-9-5 16,10-3-4-16,14-4-8 16,6-1-2-16,2 4-2 15,-5 0 0-15,-22 6 2 16,-11 3 0-16,-20 4 3 15,-4 2 3-15,-9 0-2 16,-1 2-2-16,-4 1-4 16,0-1-4-16,0 1-2 0,0 0-18 15,-1 0-86-15,-1 0-96 16,1 0 120-16</inkml:trace>
  <inkml:trace contextRef="#ctx0" brushRef="#br0" timeOffset="153772.24">26500 6460 491 0,'-5'-16'416'15,"1"12"-141"-15,2 1-52 16,1 9-96-16,1-6-67 16,-1 0-68-16,-1 6-7 0,-2 21 8 15,-5 36 5-15,5-27 4 16,-1 4 2-16,-2 2 0 15,4 4 0-15,1-1-1 16,3-4 0-16,3-9-2 16,3-6 1-16,6-8-1 15,3-2 2-15,5-9 2 16,5 1 2-16,3-11 7 16,2-5 0-16,-1-8 3 15,-3-6-17-15,-4-8-227 16,-14-10 161-16</inkml:trace>
  <inkml:trace contextRef="#ctx0" brushRef="#br0" timeOffset="153943">26604 6365 610 0,'-13'-14'790'0,"3"2"-589"16,4 6-71-16,3 5-51 15,-1 0-70-15,3 1-44 16,-1 0-219-16,2 0-609 16,0 0 734-16</inkml:trace>
  <inkml:trace contextRef="#ctx0" brushRef="#br0" timeOffset="154200.63">26755 6505 439 0,'4'80'267'0,"-2"-80"-143"15,6 0 53-15,0-2-44 16,7-2-42-16,0-4-70 15,3 0-4-15,2-2-7 16,-2-2 2-16,-5 2-186 16,2 3-244-16,-1 0 343 0</inkml:trace>
  <inkml:trace contextRef="#ctx0" brushRef="#br0" timeOffset="154360.04">26799 6725 295 0,'-12'15'202'0,"2"-6"-85"0,8-3 3 16,4-4 44-16,6-8-28 16,3-2-53-16,8-7-41 15,9-2-15-15,5-3 7 16,7 0-177-16,5 2 114 16</inkml:trace>
  <inkml:trace contextRef="#ctx0" brushRef="#br0" timeOffset="154587.07">27129 6420 468 0,'-6'-12'359'0,"-2"7"-83"15,4 1-44-15,2 10-138 16,2 6-51-16,-1 16-64 15,0 12-3-15,1 22 12 0,0 10 6 16,2 5 7-16,4-5 3 16,-2-17-4-16,2-17-83 15,-3-22 61-15</inkml:trace>
  <inkml:trace contextRef="#ctx0" brushRef="#br0" timeOffset="157395.09">26463 4633 392 0,'-11'-4'202'0,"4"4"-172"15,5 0 11-15,3 0 2 16,-1 0-13-16,0 0-21 0,0-1-5 16,9-2-5-16,18-2-2 15,49-10-1-15,-21 6 1 16,7 1 1-16,2 1 1 15,-6 1 1-15,-8 3 2 16,-10 2-1-16,-12-5 1 0,-13 6 4 16,-10-1 37-1,-5 1 91-15,0 0 48 0,-1 0-13 16,0 0-60-16,-1 0-72 16,-22 3-19-16,-36 9-11 15,23-6-3-15,-2-2-4 16,-3 3 0-16,-1 4 0 15,0 1-4-15,-2 4 3 16,5-2-3-16,7 2 4 16,6 0 0-16,11-6 2 15,4-2 1-15,7-6 1 16,3-2-1-16,4-1-3 16,-2 0 0-16,0-1-2 15,14-3-4-15,16-6 0 16,40-10 0-16,-20 8-1 15,2 2 4-15,4-1 3 16,-6-1 0-16,1-2 0 16,0 2 0-16,-2-3 1 0,2 2-1 15,-11 1 4-15,-6 0-1 16,-11 5 2-16,-8 4 2 16,-7 0-2-16,-2 4-2 15,-4 0-23-15,-2-2-123 16,-2 2 101-16</inkml:trace>
  <inkml:trace contextRef="#ctx0" brushRef="#br0" timeOffset="159235.01">26693 4569 156 0,'-8'-1'125'0,"3"-2"-58"16,5-1 11-16,-1 3-2 0,1 0-10 16,-2-1-16-16,2 1-10 15,-1 0 1-15,0-1-10 16,1 2 1-16,-2-1-1 16,1 1-5-16,0 0-2 15,-1 0-4-15,1-1-3 16,0-1-4-16,1 2-10 15,-2 0-6-15,1 0-15 16,0 0-1-16,-1 0-2 16,2 7 3-16,4 16 3 15,11 31 6-15,-4-18 0 16,5 2 5-16,-4 4 0 16,5 10 4-16,2-2 0 15,-7 2 2-15,2-10 1 16,-8-18 2-1,0-1 18-15,2 12 31 0,-5-1 52 16,-4-8 11-16,-6-12 2 16,0 0-40-16,-1-6-12 0,-2-2-3 15,-8-3-7-15,-8-3-6 16,-8-3-15-16,-6-6-4 16,-2-4-8-16,2-2-5 15,4 2-2-15,2-2 0 16,12 7 0-16,2 3 2 0,6-1 1 15,5 6-4 1,6-1-6-16,-1-2-6 0,3 5-8 16,1-4-6-16,-1 1-3 15,1 0-1-15,0 1 2 16,0 0-52-16,0 0 47 16</inkml:trace>
  <inkml:trace contextRef="#ctx0" brushRef="#br0" timeOffset="164809.21">25181 5275 1075 0,'-18'6'840'0,"6"-4"-869"15,8-1-175-15,-2 0-137 16,8-2 157-16</inkml:trace>
  <inkml:trace contextRef="#ctx0" brushRef="#br0" timeOffset="171263.28">29988 5701 287 0,'55'-65'194'0,"-55"66"-71"15,-3-2-8-15,3 1-38 16,0 0-6-16,0 0-17 16,0 0 21-16,0 0 34 15,4 0 8-15,13 0-23 16,33-5-3-16,-21-9-21 15,10-2-13-15,18-1-15 16,4-3-13-16,13-1-9 16,-5 2-2-16,-13 2 3 0,-12 2 2 15,-24 7 11-15,-8 1 9 16,-11 6-5-16,-5 1-7 16,-5 1-30-16,-2 3-60 15,-7 0-244-15,-2 0 194 16</inkml:trace>
  <inkml:trace contextRef="#ctx0" brushRef="#br0" timeOffset="171527.36">30324 5360 113 0,'-1'-12'157'15,"3"4"-2"-15,1 4-36 16,-2 0-14-16,2 11-26 15,-6 6 12-15,-1 19-28 16,-1 12-4-16,-8 20-22 16,1 9-19-16,0 14 0 15,-2 0 2-15,6-15 11 16,-2-15 9-16,2-29 35 16,1-9 7-16,0-18 13 15,-1-5-8-15,3-11 99 0,1-9-131 16</inkml:trace>
  <inkml:trace contextRef="#ctx0" brushRef="#br0" timeOffset="171827.16">30923 5197 24 0,'-3'19'112'16,"0"14"-24"-16,1 22 14 16,-2 10-35-16,-3 15-27 15,-5 3 7-15,-5-6 11 16,-3-1 3-16,-7-14 39 16,0-12 44-16,-1-20 88 15,-1-12-24-15,-2-18-98 16,3-8-24-16,6-16-38 15,3-4-19-15,11-12-25 16,3 0-26-16,15-1-326 16,5 4 229-16</inkml:trace>
  <inkml:trace contextRef="#ctx0" brushRef="#br0" timeOffset="172016.74">30729 5279 321 0,'-86'-44'189'16,"99"44"-104"-16,12-6-13 15,19 0-8-15,12-6-6 16,19-3-25-16,-3 2-5 0,-9 2-3 16,-17 3 16-16,-19 5-330 15,-12 1 253-15</inkml:trace>
  <inkml:trace contextRef="#ctx0" brushRef="#br0" timeOffset="172168.03">31068 5452 251 0,'0'8'174'15,"7"3"-96"-15,2-7-7 16,7 0-20-16,5-2-25 15,1-2 15-15,6-1-30 16</inkml:trace>
  <inkml:trace contextRef="#ctx0" brushRef="#br0" timeOffset="172510.4">31361 5212 295 0,'-18'-12'231'0,"7"1"-46"15,19 2 43-15,11-3-39 16,23 1-139-16,8 3-27 16,7 6-11-16,0 7 1 0,-11 15-10 15,-12 8 4-15,-22 13 3 16,-14 3 8-16,-21 7 19 16,-6 4 8-16,-14-6 14 15,-4-1-2-15,-3-4-11 16,-2-8-15-16,18-3 17 15,9-9-2-15,20-12-3 16,13-2 5-16,21-10 9 16,12-6 2-16,22-8-4 15,-4-5-5-15,7-5-38 16,0 0-1-16,-16 5 2 16,0 2-25-16,-24 9-165 15,-12 1 127-15</inkml:trace>
  <inkml:trace contextRef="#ctx0" brushRef="#br0" timeOffset="172670.9">32005 5445 499 0,'-9'3'429'15,"-2"2"-248"-15,3 5-36 16,2-4-81-16,2-2-67 15,2-2-467-15,12-2 373 0</inkml:trace>
  <inkml:trace contextRef="#ctx0" brushRef="#br0" timeOffset="172795.93">32344 5367 167 0,'41'-3'163'0,"-17"0"-28"15,-12 3 18-15,-10 0-4 16,-4 2 21-16,0 3-86 15,0-5-155-15,1 0 58 16</inkml:trace>
  <inkml:trace contextRef="#ctx0" brushRef="#br0" timeOffset="172922.74">32459 5363 130 0,'82'-11'204'15,"-79"11"14"-15,-10 0-12 16,6 0 130-16,0-1-238 15,1-1-33-15,-2 1-697 0,1 0 568 16</inkml:trace>
  <inkml:trace contextRef="#ctx0" brushRef="#br0" timeOffset="173960.29">32712 5280 0 0,'-108'-29'94'0,"103"27"32"15,2 1-8-15,3 2-46 16,0-2-16-16,0 0-18 16,0-1-2-16,12-4-9 15,11-6-2-15,34-15-12 16,-30 19-5-16,-5 4-4 15,-2-1 1-15,-6-1 2 16,-4 2 1-16,-7 3 1 16,1-2-4-16,-7 2-151 0,2 0 113 15</inkml:trace>
  <inkml:trace contextRef="#ctx0" brushRef="#br0" timeOffset="174161.03">32769 5104 71 0,'-13'-68'81'0,"10"75"-37"16,1 5-16-16,2 8-11 15,2 8-4-15,-2 10-7 16,3 12-1-16,-8 6 0 16,-3 0 1-16,-3-6 2 15,-1-11 2-15,4-18 3 16,1-9 0-16,3-6-8 15</inkml:trace>
  <inkml:trace contextRef="#ctx0" brushRef="#br0" timeOffset="174796.93">32993 5243 22 0,'0'0'90'0,"-2"-2"-12"16,6 0-11-16,-4 0 3 16,0 1-15-16,0 0 2 15,6-10 15-15,5-9 16 16,33-28 14-16,-29 24 40 16,-5-1 20-16,4 2-31 15,-8 2-40-15,-2-1-29 16,0 8-11-16,-1 0-6 0,-4 5-13 15,5 5-9-15,-7 1-24 16,0 3-23-16,3 0-16 16,-1 0-5-16,-3 28 6 15,-8 40 12-15,0-6 15 16,0 6 4-16,-1 5 5 16,1 2 3-16,4-14 0 15,-3-9 1-15,6-17 6 16,1-7 0-16,0-14 4 15,2 0 8-15,-4-6 4 16,-6-4 6-16,0 1 1 16,-6-2-1-16,-2 2-7 15,-5-4-6-15,-6 5 20 16,1-2 2-16,0 4-5 16,4 1 1-16,7-2-22 0,-1 1-5 15,8-6-4 1,4 1 0-16,1-3-2 15,7 0-2-15,0 0-6 0,0 0 1 16,2 0 8-16,28 0 5 16,57 1 8-16,-28-2 0 15,-7-6-2-15,-6-2 1 16,-18-2 1-16,-5 1 2 16,-11 3 4-16,3 0 3 15,-13 5 4-15,-2 0-2 0,3 1-6 16,-3 1-9-16,0 0-46 15,0 0-74-15,0 0 71 16</inkml:trace>
  <inkml:trace contextRef="#ctx0" brushRef="#br0" timeOffset="175878.15">27867 6421 345 0,'-22'3'190'0,"18"-7"-149"16,7-1 2-16,13-1-18 15,9-7-6-15,25-6-2 16,10-7-1-16,21-9 1 15,8-4-1-15,11 1-5 16,14 2-6-16,4 6-3 16,2 12-2-16,2 18-4 15,-10 8 0-15,-8 18 0 16,-7 10 1-16,-9 6 3 16,-3-1 1-16,-3-9 3 15,6-7 2-15,13-15 1 16,6-12 6-16,14-16 2 15,6-12 1-15,-2-12 1 0,0-5-1 16,2 0 0-16,-4 5 0 16,1 15 2-16,0 10 5 15,-4 17-2-15,1 4-3 16,-2 8-9-16,1-2 3 16,8-4 1-16,0-9 5 15,5-14 10-15,-1-3 7 16,-7-7 24-16,-6 4-3 15,-14 10-7-15,-5 2-20 0,-9 10-22 16,-2 1-4-16,13-1 1 16,-6-6 58-16,1-13 24 15,-2 0 1-15,2-8-6 16,7 1-47-16,-21 5-39 16,-19-5-53-16,-40 3 40 15</inkml:trace>
  <inkml:trace contextRef="#ctx0" brushRef="#br0" timeOffset="176396.11">31184 6575 342 0,'-28'-54'185'16,"28"46"-147"-16,1 12-26 16,2 7-3-16,-2 16-13 15,1 13 0-15,-5 30 2 16,0 8 8-16,1 6 20 16,-6-3 19-16,6-20 43 15,-2-9 80-15,2-18 55 16,0-8-49-16,-2-12-33 15,-1-2-29-15,-3-8-24 16,-5-2-3-16,-5-8-17 16,0-6-10-16,-6-8-21 15,2-6-11-15,2-4-18 16,-4 0-3-16,11 4-7 16,1 7-5-16,7 8-10 0,2 5 32 15,7 6-207-15,4-3-167 16,1 6 216-16</inkml:trace>
  <inkml:trace contextRef="#ctx0" brushRef="#br0" timeOffset="176637.01">31041 6672 197 0,'-34'-79'180'0,"36"77"-34"16,4-5 6-16,10-4-10 16,6-1 30-16,12-8-71 15,4 0-30-15,12 2-46 16,2-1-8-16,-3 4-9 16,-5 2 32-16,-17 5-226 15,-9 3-142-15,-8 3 268 16</inkml:trace>
  <inkml:trace contextRef="#ctx0" brushRef="#br0" timeOffset="177026.98">31560 6333 181 0,'0'-6'167'16,"0"4"-23"-16,-4 2-19 16,4 0-49-16,-1 0-22 15,1-1-39-15,0 1-15 16,0 0-7-16,18 1 3 15,37 14-1-15,-31 0 2 16,-7 3 1-16,-3 2 8 16,-14 3 79-16,-11-4 52 0,-5 6 30 15,-5 0-25-15,1-2-82 16,4-2-18-16,2-9-18 16,6-4-6-16,6-4-16 15,0 0-6-15,6-2-1 16,-4-2 2-16,0-2 10 15,7 0 6-15,18-6 29 16,33-16 7-16,-28 8 0 16,2 0 4-16,-2 1-21 15,-6 2-6-15,-6 6-10 16,-7 2-8-16,-6 5-11 16,-3-2-4-16,-8 6-51 15,2 2-80-15,-2 4-628 16,-2 4 644-16</inkml:trace>
  <inkml:trace contextRef="#ctx0" brushRef="#br0" timeOffset="177626.08">31717 6421 179 0,'3'-22'175'15,"-3"7"-12"-15,1 7 33 16,-5 7-7-16,0 7-7 16,-10 10-178-16,-6 6-10 15,-3 19 29-15,-5 0 21 16,3 2 18-16,2 5-6 0,6 1-24 15,5 6-11-15,6 6-16 16,5 1-4-16,5-8-1 16,3-4 2-16,5-8 1 15,-2-8 1-15,2-9 4 16,6-5-5-16,0-15-93 16,6-5-179-16,4-12 162 15</inkml:trace>
  <inkml:trace contextRef="#ctx0" brushRef="#br0" timeOffset="177932.41">32048 6531 391 0,'0'-19'223'0,"4"15"-158"16,-1 3-1-16,-3 13 10 0,4 10-32 15,-2 26-8-15,4 10 10 16,-2 16 4-16,-4 6-8 16,-2-12 58-16,1-1 16 15,-7-24 26-15,-3-13 8 16,-1-11-43-16,-1-10-2 16,5-6-27-16,-1-4-12 0,1-13-25 15,-6-2-16-15,-7-9-67 16,2-2-70-16,-1-2-270 15,8 0 227-15</inkml:trace>
  <inkml:trace contextRef="#ctx0" brushRef="#br0" timeOffset="178088.1">31972 6495 334 0,'-13'-8'242'16,"3"2"-76"-16,14 4 113 15,7-6-78-15,4 2-166 16,13-2-35-16,4-4-6 16,4 3 1-16,6-4-259 15,-7-1-92-15,-2 8 292 16</inkml:trace>
  <inkml:trace contextRef="#ctx0" brushRef="#br0" timeOffset="178215.94">32191 6595 54 0,'-7'6'76'16,"14"0"-9"-16,6-4-33 0,12-3-5 15,10-2-13-15</inkml:trace>
  <inkml:trace contextRef="#ctx0" brushRef="#br0" timeOffset="178431.97">32553 6361 325 0,'-1'-20'215'16,"1"7"-109"-16,0 10-29 15,0 7-22-15,0 14-68 16,0 4-6-16,3 24 15 16,-2 10 4-16,0 20 4 15,-2 9 2-15,-3 2 4 16,-1-9 1-16,1-18-3 15,-3-14-16-15,2-26-278 16,-7-6 234-16</inkml:trace>
  <inkml:trace contextRef="#ctx0" brushRef="#br0" timeOffset="178761.04">30737 7427 458 0,'-14'-3'279'0,"16"-2"-98"0,42-7-185 15,23-4 4-15,42-7 18 16,21-8 10-16,30-5-15 15,-2-4-1 1,5 7 99-16,-6 0 29 0,-23 6 43 16,-6 3-4-16,-26-1-67 15,-16 1-22-15,-29 5-49 16,-13 4-10-16,-28 9-38 16,-11 3-59-16,-30 10-335 15,-10 9 255-15</inkml:trace>
  <inkml:trace contextRef="#ctx0" brushRef="#br0" timeOffset="179042.98">31301 7563 457 0,'28'-19'246'0,"10"0"-247"16,15 7-3-16,3 6 0 0,-13 7-2 15,-7 6 0-15,-20 7 3 16,-12 6 1-16,-7 11 40 16,-5 2 49-16,-9-1 77 15,3 2 21-15,4-16-87 16,2-2-61-16,8-9-5 16,1-7 10-16,12-7 22 15,5-2 3-15,14-10-27 16,8-7-12-16,8-13-64 15,5-4-125-15,7 1 107 16</inkml:trace>
  <inkml:trace contextRef="#ctx0" brushRef="#br0" timeOffset="179313.11">32628 6284 482 0,'9'-8'281'0,"13"4"-266"16,4 17-43-16,2 11 13 0,-2 18 3 15,-5 8 5-15,-16 18 3 16,-5 2 1-16,-17 8 1 15,-4-2 0-15,-5-10-15 16,0-12-59-16,3-18 59 16</inkml:trace>
  <inkml:trace contextRef="#ctx0" brushRef="#br0" timeOffset="179645.26">31804 7221 350 0,'-1'-10'192'16,"11"-2"-145"-16,10-4 5 16,23-7-11-16,12-2-4 15,21-3-10-15,16-2 0 16,14 8-14-16,10 2-5 16,-14 6-1-16,-21 1 3 0,-32 2-63 15,-15 5-17-15,-12 6 45 16</inkml:trace>
  <inkml:trace contextRef="#ctx0" brushRef="#br0" timeOffset="205588.81">24929 14873 567 0,'-4'-9'630'16,"6"2"-398"-16,11 2-232 15,8 4-31-15,18 2 3 16,8 2 6-16,14-3 12 15,6-2 5-15,10-3 5 16,11-2 8-16,16-1 4 16,13-1 0-16,15 2-2 15,-36 2-3 1,3 1-1-16,80-1 3 0,26-5 8 16,-13 0 3-16,-37 0 3 15,5 2 1-15,0-2-6 0,-6-1-3 16,10-5-8-16,4-4-1 15,-6 1-3-15,3 2-2 16,-8 0 2-16,-17 1-2 16,-14 4 1-16,-8 0 2 15,-24 8 3-15,-6 0 0 16,-22 4 18-16,-8 0 10 16,-18 4 19-16,-7 0 13 0,-8-2 3 15,2 2 1-15,-3-4-13 16,0 0-14-16,0 0-16 15,-7 2-7-15,-3 0-13 16,-2 1-3-16,-6 4-4 16,-2-3-1-16,2 6-2 15,-1 5-2-15,3 8-4 16,3 5-1-16,2 17-2 16,3 7 0-16,4 23 0 15,1 17 1-15,-3 13 3 16,-1 12 1-16,-6 19 0 15,-6 8 0-15,-4 11 2 16,-2 10 3-16,-3-5 2 16,1-9 3-16,2-14 2 15,2-18 1-15,5-31 7 16,-5-15 1-16,2-26 9 16,-2-16 0-16,-4-13-1 0,2-3-1 15,-6-12 0-15,2 2 1 16,-6-5 0-16,-3 0 1 15,-10 1-10-15,-8-2-3 16,-19-3 6-16,-1-4-1 16,-15 0-2-16,-14-5-2 15,-26-1-12-15,-19 1-15 0,-37-8-1 16,-16 6 0 0,-11 6-1-16,-20 3 15 0,-2 6 1 15,0 2-1-15,2 6 2 16,4-4 2-16,1 8-1 15,18-3 3-15,1 2-1 16,10-1 1-16,29-6 6 16,4 3 2-16,26-7 9 15,17 0 4-15,12-3 3 16,20-1 0-16,23-1-3 16,7-3-6-16,16 4-7 15,-1-4-4-15,6 4-6 16,-1 4-1-16,1 0-1 15,-3 0 0-15,3 0 2 16,-1 0-2-16,4 1 0 16,2-1-3-16,2-1-27 15,-2-2-56-15,2-3 57 0</inkml:trace>
  <inkml:trace contextRef="#ctx0" brushRef="#br0" timeOffset="212231.93">3413 16899 263 0,'-21'2'151'0,"14"1"-103"15,-5-6-24-15,12 3-12 16,8 2-4-16,4-4-5 16,15 2 0-16,5-5 7 15,8-2 0-15,11 1 2 16,6-2-1-16,11-2-3 16,0 4-2-16,4-2 1 15,1 1-1-15,6 0 1 16,10 1 1-16,5 2-1 15,0 0 1-15,2 1 0 16,-2-1 0-16,7-3 3 16,2-1 4-16,2-5 3 15,0 0 1-15,2 1 1 0,1 1-3 16,-4 7-4-16,5-1-4 16,-7 5-2-16,2-2 1 15,-3 5-5-15,-1 6 2 16,-1-3 0-16,-7 2 1 15,2-7 9-15,-2-6 6 16,-10 1 26-16,-8-4 36 16,-8-2 24-16,-6-2-5 15,-6-2-25-15,-2-2-24 0,-13 4-19 16,-6 2-9-16,-13 6-10 16,-8-1-5-16,-8 4 2 15,-4-1 1-15,-4 4 8 16,3-2 4-16,0 0 0 15,-13 4 0-15,-18-2-3 16,-42 0-4-16,26-8-1 16,-8-2-3-16,1 4-5 15,-8-2-2-15,-15 0-4 16,-8 4-1-16,-16 2-4 16,-6 5-1-16,-12 6-2 15,-3 5-1-15,-9 2 2 16,39-4 1-1,-1-2 3-15,-67 10 2 0,-7-3 0 16,20 0 0-16,33-14 1 16,2 0-1-16,0-5 0 0,9-5 1 15,2 1-3-15,-2-1 0 16,3-1 0-16,4 2 0 16,18 0 0-16,10 2 0 15,13-5 0-15,1 4 0 16,10-1-2-16,6 2 1 15,16 2-3-15,7-2-2 16,11 2-7-16,2 0-3 16,3 0-17-16,0 0-4 15,0 0 7-15,0 0 5 0,18 3 13 16,36 4 4-16,-14-3-2 16,2 0 0-16,11 1 3 15,7 0-1-15,11 2-1 16,10-2 4-16,19-2 0 15,3 1 2-15,9 1-1 16,6-5 1-16,4 3 0 16,4 0 3-16,6-6-2 15,-1 4 2-15,0-5 13 16,3 0-93-16,10-1 63 16</inkml:trace>
  <inkml:trace contextRef="#ctx0" brushRef="#br0" timeOffset="213814.92">14477 16791 478 0,'-1'-6'300'16,"5"-2"-224"-16,12 7-77 0,15 1-15 16,5-1 1-16,14 1 10 15,5-6 5-15,4 1 0 16,7 0 5-16,6-3 6 15,3-2 4-15,17 1 1 16,1 1 0-16,7 0-5 16,7 4-4-16,5 0-5 15,3 1 0-15,9 5 3 16,-42 0 2 0,2 4 0-16,62 3 0 0,20 0-3 15,-18 1-2-15,-16-1 1 16,-6 0-3-16,-2 1 0 15,-7-2 0-15,-14-2 0 16,1 2 2-16,-16-2 5 16,-2 2-3-16,-10-6 8 15,-10 0-3-15,-1-1 5 0,-9-1 2 16,-9 1 0-16,-6 1 1 16,-18-1-1-16,-7-1 1 15,-11 1-2-15,-2 1-7 16,-13 0-6-16,-12 1-2 15,-25 4-25-15,-18 1-4 16,-23 4-2-16,-11 2-1 0,-24-2 28 16,-6-2 2-16,-10-2 4 15,-6-7 5-15,1-2 4 16,1-7 1-16,-3-7-1 16,-1 3 0-16,10-4-5 15,1 1 1-15,-2 2-3 16,5-2-2-16,12 2 0 15,10-2 0-15,19 2 0 16,9 2-2-16,9 1-2 16,4 4-2-16,24 0-2 15,14 2 1-15,20 2-7 16,5 1-11-16,15 0-16 16,11 1-2-16,22 0 2 15,24 0 16-15,23 2 6 16,15 2-1-16,22-1 5 15,11 2 0-15,15-2 4 16,5 1 5-16,5-3 0 0,-2-2 3 16,6-4 2-16,5 3 3 15,-9-7 0-15,-2 0 1 16,-10 2 5-16,-12-4 5 16,-9 5 8-16,-8 0 1 15,-18 2 13-15,-10 2 6 16,-23 3 1-16,-14 0-6 15,-21 1-13-15,-8-2-4 16,-12 0-31-16,-7-2-58 0,-6 2 46 16</inkml:trace>
  <inkml:trace contextRef="#ctx0" brushRef="#br0" timeOffset="-179776.91">30125 14653 744 0,'-9'-21'924'0,"-2"4"-758"15,5 3-42-15,-2 8-61 16,2 3-25-16,2 3-36 15,-9 4-9-15,4 11-8 16,-6 3 1-16,-6 16 12 16,-3 6 4-16,-3 12 13 15,0 4-1-15,3 1 1 16,3-1-5-16,9-1-8 16,7-1-2-16,10-3-3 0,10 0-2 15,11-17 2-15,8-2 1 16,7-9 3-16,3-10 4 15,-4-2 6-15,-3-8 5 16,-11-13 14-16,-5-2 9 16,-8-13 19-16,-1-6 4 15,-8-18 4-15,-5-11-4 16,-4-9-15-16,-9-6-11 0,5 8-15 16,-2 10-8-16,2 13-6 15,1 8-3-15,-3 12-2 16,1 4-2-16,-12 4-3 15,2 4-4-15,-13 3-7 16,-3 2 3-16,0 4-54 16,3 1-42-16,13 4-171 15,9 2-268-15,11 7 308 16</inkml:trace>
  <inkml:trace contextRef="#ctx0" brushRef="#br0" timeOffset="-179589.91">30243 14953 765 0,'-3'4'854'0,"2"-5"-846"0,-1-2-9 15,2 2-5-15,0 0-20 16,0-1-203-16,0 0 162 15</inkml:trace>
  <inkml:trace contextRef="#ctx0" brushRef="#br0" timeOffset="-179090.72">30772 14564 563 0,'-19'4'583'15,"-2"-3"-438"-15,-2 15-98 16,-3 3-8-16,0 4-14 15,-3 2-10-15,6 4-15 16,2 5-2-16,2 0-1 16,11 8 0-16,8 0-6 0,2 4 2 15,8 7-1-15,0-2 1 16,0-5 2-16,1-2 2 16,8-13 1-16,1-8 1 15,5-14 6-15,7-5 8 16,1-13 14-16,2-14 10 0,1-18 45 15,1-9 6-15,-7-10 25 16,-5-2 10-16,-9 3-20 16,-7 2-19-16,-13 9-18 15,-8 6-17-15,-13 12-27 16,-7 6-14-16,-12 9-19 16,-1 6-7-16,3 5-34 15,6 4-31-15,15 0-126 16,9 0-222-16,17-3 253 15</inkml:trace>
  <inkml:trace contextRef="#ctx0" brushRef="#br0" timeOffset="-178640.75">31284 14468 343 0,'-7'-4'243'0,"-3"4"-20"16,-8 1 102-16,0 2-79 16,-8 8-105-16,2 3-53 15,4 6-32-15,0 4-11 0,8 0-19 16,0 0-8-16,7-6-13 15,4-5-5-15,3-1-3 16,8-3-1-16,4-1 1 16,0-2 3-16,11-2 4 15,3 0-1-15,8 2-3 16,1 2 0-16,-1 8-3 16,-2 4 0-16,-8 10 0 15,-3 3 2-15,-11 4 2 16,-7 2 2-16,-6-2 7 15,-8 2 3-15,-10-4 13 16,-5-3 6-16,-11-3 2 16,-1-4-1-16,-4-10-13 15,0-8-23-15,3-13-89 16,5-7-70-16,13-15 92 16</inkml:trace>
  <inkml:trace contextRef="#ctx0" brushRef="#br0" timeOffset="-178394.43">31181 14452 557 0,'-68'-45'546'0,"88"33"-418"16,18-3-50-16,26-12-20 15,12-5 5-15,16-5-11 16,1 1-3-16,-4 4 4 15,-5-1 0-15,-18 5-4 16,-13 1-8-16,-26 8-16 16,-14 10-9-16,-16 6-84 15,-6 3-88-15,-15 11 89 16</inkml:trace>
  <inkml:trace contextRef="#ctx0" brushRef="#br0" timeOffset="-177677.89">30397 14853 411 0,'-2'-4'228'0,"0"3"-148"15,1 0-10-15,0-1-21 16,-1 1-14-16,2 1-15 15,-1 1 1-15,-3 18 36 0,-8 30 35 16,3-29 58-16,-2-5 0 16,2-7 24-16,3-3-26 15,5-11-19-15,0-4-22 16,5-7-55-16,2-6-22 16,10-2-30-16,3 2-5 15,6-1-6-15,2 10-3 16,-3 10-8-16,-4 6 0 15,-5 14 1-15,-6 4 3 16,-8 3 15-16,-2 2 3 0,-8-6 10 16,-3 0 9-16,-2-5 17 15,1-6 10-15,1-8 26 16,3-5 0-16,1-11-12 16,0-1-12-16,6-5-34 15,2-3-11-15,11 6-13 16,4-1-6-16,3 8-8 15,2 7-1-15,-4 8-99 16,3 7-61-16,-10 10 105 16</inkml:trace>
  <inkml:trace contextRef="#ctx0" brushRef="#br0" timeOffset="-172148.69">30355 15763 341 0,'-35'-35'262'16,"26"27"158"-16,2 3-182 16,0 6-116-16,-5 3-86 15,2 8-23-15,-8 13-18 0,-2-2-2 16,3 10 1-16,0 2-1 15,6-2-3-15,3 3 1 16,4-4 3-16,0 2-1 16,4-8 4-16,-1 2-1 15,1 0 1-15,0 2 1 16,1-4 1-16,-1-2 1 0,0-4 0 16,5-2 0-16,-2-8 0 15,0-2 1-15,3 2 1 16,-3-5-2-16,5 6-2 15,4 2 1-15,3-5-1 16,2 0 0-16,6 3 2 16,2-3-1-16,0 0 1 15,3 0 1-15,2-6-1 16,-4-3 2-16,4-2 1 16,0-5 4-16,-4 0 47 15,-2-1 16-15,-4-6 23 16,-3-1 9-16,-2-4-13 15,-9 3-6 1,1 1-23-16,0-21-18 0,1-6-19 16,-4 11-5-1,-2 16-7-15,0-1-1 0,3-39-3 16,-2 1 20-16,-6 3 25 16,-4 24 6-16,-1 7 12 0,-1 1-15 15,-7 2-23-15,0 4-6 16,-8-2-11-16,3 2-7 15,-3 4-4-15,1 2-4 16,4 5-3-16,2 3-4 16,5 0-27-16,3 0-39 0,5 1-143 15,4 1-136-15,12 12 203 16</inkml:trace>
  <inkml:trace contextRef="#ctx0" brushRef="#br0" timeOffset="-171793.78">30980 15939 346 0,'7'-10'234'16,"-9"0"-31"-16,2 3 190 15,-5-4-139-15,1 3-76 16,1 3-85-16,-2-2-23 15,2 5-42-15,3-2-13 16,0 4-2-16,0-2-73 0,0 2-263 16,0 0 215-16</inkml:trace>
  <inkml:trace contextRef="#ctx0" brushRef="#br0" timeOffset="-171281.6">31173 15655 368 0,'-1'-6'238'0,"4"1"-40"16,-3 4 134-16,-2 1-138 15,1 0-70-15,1 0-94 0,-1 0-18 16,-7 22-15-16,-15 34-2 16,15-28-1-16,-1-2 1 15,5-2-3-15,2 0-2 16,6 6 2-16,4 2 1 16,3-1 3-16,0 1 1 15,3-8 0-15,2-4-1 16,3-7 3-16,1-3-3 0,0-8 4 15,3-2 2-15,-3-6 5 16,-3-4 6-16,0-6 54 16,-3-5 10-16,-2-6 32 15,-2-3 10-15,-3-4-19 16,-4 5-23-16,-3 1-16 16,-3 1-12-16,-4 1-20 15,-3-4-7-15,-6 1-9 16,-2 1 0-16,-6 4-4 15,4 1 0-15,-6 6-6 16,2 5-3-16,6 8-7 16,2 0 1-16,7 12-100 15,-3 4-95-15,5 9 120 16</inkml:trace>
  <inkml:trace contextRef="#ctx0" brushRef="#br0" timeOffset="-170929">31493 15439 258 0,'6'-7'222'0,"-9"2"63"15,0 1 4-15,5 1-47 0,-2 2-129 16,0 1-45-16,0 0-52 15,0 0-11-15,1 21-5 16,2 42 0-16,-3-23 0 16,4 4 0-16,0-2 1 15,0 2-1-15,0 3 2 16,2-2 0-16,-2 1-1 16,2-4 1-16,-1-4 1 15,-4-6 2-15,1-7 2 16,0-2 0-16,-2-11 3 15,0-2 0-15,-1-6 2 16,-2-4 26-16,3 2-162 16,0-4 99-16</inkml:trace>
  <inkml:trace contextRef="#ctx0" brushRef="#br0" timeOffset="-170141.81">29772 15624 196 0,'-28'1'165'0,"9"-6"-40"16,7 4 12-16,6-1-14 16,0-2 47-16,5 0-85 15,0-4-46-15,14-1-50 16,8-3-11-16,22-8 2 15,10-4-1-15,31-5 3 16,8-7 2-16,28-4 7 16,12-3 2-16,16-1 7 15,10 0 5-15,16 4 4 16,-2 4 2-16,-6 0 8 16,2 5-1-16,-23 3 14 15,-4 0 8-15,-14 3 4 16,-11-2 6-16,-23-1-6 15,-10 4-1-15,-32 4-5 16,-17 4 8-16,-22 10 56 16,-5-1 4-16,-7 6-30 0,0-1 8 15,1 2-193-15,-2 0-189 16,0 0 175-16</inkml:trace>
  <inkml:trace contextRef="#ctx0" brushRef="#br0" timeOffset="-168662.62">32160 15023 188 0,'103'-76'112'0,"-89"41"-59"0,0-1 1 16,3-1 16-16,-8-5 8 15,-2-4-24 1,-2 0-1-16,-6-8-7 0,-3-6 0 15,-5-4 19-15,-3-3 5 16,0-1 58-16,-2 0 6 16,4-8-19-16,2-4-26 15,-2-5-49-15,5 1-20 16,-3 8-3-16,-3 4 3 0,-1 8 5 16,-1 6 7-16,-4 12 5 15,-6 0 0-15,0 13-1 16,-3 2-5-16,2 9-10 15,2 4-5-15,-2 6-2 16,4 4 0-16,2 0 2 16,-1 4-1-16,0 3-5 15,1 0-5-15,-14 9-7 16,-7 6-3-16,-16 13 3 16,-9 6-1-16,-10 6 3 15,-10 2 0-15,-18 1 1 16,-7 0 1-16,-8 0-2 15,2-1 1-15,-5-1 2 16,8-3 0-16,3-6-1 16,-3 1 3-16,10 0-3 15,1-3 0-15,-2 5-1 0,9-6 1 16,12-4-2-16,8-3 1 16,8-5-1-16,4-4 0 15,6 4 0-15,0-1-1 16,10-1-1-16,5 0 1 15,6-5-1-15,9 3 2 16,7-5 0-16,3 1-1 16,4-4-3-16,3-2-2 15,5 4-6-15,0-1-2 0,0 6-2 16,0 2 4-16,-4 7 6 16,1 1 5-16,-8 1 2 15,5-2 2-15,-6-3-2 16,0-1 1-16,4 3-2 15,-4 2-2-15,0 8-7 16,2 13-4-16,6 12-4 16,4 12 1-16,10 16 6 15,0 4 4-15,1 8 6 16,4 1 0-16,-5-12 4 16,-2-3 1-16,-1-19-3 15,-3-6 3-15,-7-18-1 16,5-6 1-16,-2-13-1 15,2-8-1-15,4-4-3 16,-1-4-1-16,8-1-5 0,2-1 1 16,12 1-2-1,9 2-2-15,12-3 1 0,8 0 0 16,16-3 1-16,12 2 1 16,9-3 5-16,7-1-2 15,8-7 3-15,0-6-2 16,19-14 2-16,7-6 2 15,22-20 1-15,11-7-1 16,4-19 3-16,22 3-3 0,-1 9-71 16,1 4-71-16,7 24 82 15</inkml:trace>
  <inkml:trace contextRef="#ctx0" brushRef="#br0" timeOffset="-167664.79">29947 15471 391 0,'-28'-3'232'0,"14"0"-136"0,12-1 15 15,15-5-80-15,15-4-34 16,24-6-17-16,11 0-1 15,29 1 8-15,14-2 6 16,32 0 19-16,19-6 12 16,31-6 14-16,1-1 19 15,9-2-7-15,-6 1-3 16,-23 0-5-16,-12 6 0 0,-29 3 4 16,-20 5-2-16,-36 11-1 15,-18 1-4-15,-36 8 73 16,-7 1 36-16,-14 0-4 15,-7 5-5-15,-18 0-66 16,-19 4-41-16,-28 3-29 16,-13 3-3-16,-24 4-3 15,-10 3-3-15,-17 6 2 16,-1 6 1-16,-15 1 5 16,1 2 0-16,15-2 1 15,2-2-1-15,18-5 2 16,16-4-2-16,17-3 2 15,12-8 0-15,34-6 0 16,12-5 1-16,26-3-16 16,11-8-8-16,30-11-16 15,15-6-4-15,46-7 9 16,14 3 8-16,36-2 10 16,9-2 5-16,8-3 7 0,13 0 9 15,-15-2 18-15,-9 1 5 16,-19 0 17-16,-26 3-5 15,-36 8-7-15,-19 8 0 16,-31 12-4-16,-13 3-3 16,-11 6 3-16,-3-1-53 15,-10 13 17-15</inkml:trace>
  <inkml:trace contextRef="#ctx0" brushRef="#br0" timeOffset="-159473.54">15893 13325 169 0,'-1'3'114'0,"1"-2"-56"16,0-1-40-16,0-1 7 0,0 0 13 16,0 1 4-16,13-2 5 15,7 2-3-15,39 0-11 16,-30 0-5-16,3 2-11 16,-1 2-3-16,-3-2-7 15,0 5-2-15,-4 0-3 16,0 2 0-16,-5 2 0 15,1-3 0-15,2-2 1 16,-7-2 4 0,0-1 19-16,14-2 4 0,15 5 10 15,-1-6 11-15,1-3-35 16,6 3-6-16,-2 3-7 16,-2 3-3-16,2 8 0 15,-10 0 0-15,-3 4 1 16,-4-2 1-16,-6-6 0 15,0 0 15-15,5-5 52 0,0-1 6 16,12-3 4-16,-4-1-12 16,8-4-37-16,4 3-7 15,-3-3-14-15,2 4-2 16,-5 4-7-16,-6 4 0 16,-8 1 0-16,-3 1 0 15,-2 2 2-15,2-2 1 0,4 0 2 16,2-2 3-16,8-4 19 15,7 1 3-15,11-5 4 16,-2 0-2-16,3 0-17 16,0-3-5-16,-2 9-6 15,0 2-3-15,1 6 1 16,-4 2-2-16,-2-4 3 16,0-1 2-16,-1-2 2 15,-1-5 0-15,2-4 3 16,3-5-2-16,3-7-1 15,8-1-2-15,3 1 0 16,2 2-3-16,-6 4 1 16,-4 4-1-16,-7 6-2 15,-2 2 0-15,5-2 0 16,0 0 1-16,9-4 8 16,-3-2 3-16,3-4 6 15,-6-2-2-15,0-2 1 16,2 1-2-16,0 1-1 0,1 0-1 15,-6 1-4-15,-6 3 0 16,-6 3-5-16,-8 2-3 16,-3 3-1-16,-3 3 2 15,5 0 0-15,7 1 1 0,6-6 3 16,3 1-1 0,3-4 1-16,0-1 1 0,-5 0 0 15,-3-1-3-15,-4 2 0 16,-4-1-2-16,2 2-1 15,2 6-1-15,2 2 0 16,2-2 0-16,-4 4 1 16,-3-4 4-16,-2-2 2 15,-2-2 4-15,-9-2 22 16,-3 0 16-16,-10-6 15 16,-10 4 3-16,-3-4-14 15,-8 2-14-15,4 4-12 16,8 0-6-16,-8 0-13 15,2 0-3-15,0 0-3 16,0 0-2-16,0 0 0 16,0 0 0-16,0 0 2 15,0 0 2-15,0 0 2 0,0 0 0 16,0 0 2-16,0 0 2 16,0 0-1-16,0 0-2 15,0 0-2-15,0 0-3 16,0 0 0-16,0 0-2 15,0 0-3-15,0 0 1 16,0 0-1-16,0 0 1 16,0 0 2-16,0 0 0 0,0 0 1 15,0 0 1-15,0 0 1 16,0 0 1-16,0 0-2 16,0 0 0-16,0 0 0 15,0 0-1-15,0 0-1 16,0 0 0-16,0 0-1 15,0 0 1-15,0 0 0 16,0 0-2-16,0 0 2 16,0 0 0-16,0 0 0 15,0 0 0-15,0 0 2 16,0 0-2-16,0 0 0 16,0 0 1-16,0 0-1 15,0 0 0-15,0 0 0 16,0 0 0-16,0 0-1 15,0 0-1-15,0 0 2 16,0 0 0-16,0 0 0 16,0 0 0-16,0 0 0 15,0 0 0-15,0 0 2 16,0 0-2-16,0 0 1 0,0 0 0 16,0 0-1-16,0 0 0 15,0 0 0-15,0 0 0 16,0 0 1-16,0 0-1 15,0 0 0-15,0 0 0 0,0 0 0 16,0 0 2-16,0 0-2 16,0 0 0-16,0 0 0 15,0 0 0-15,0 0 0 16,0 0 1-16,0 0 1 16,0 0-1-16,0 0 2 15,0 0-1-15,0 0 1 16,0 0-1-16,0 0-1 15,0 0 2-15,0 0 0 16,0 0 1-16,0 0 2 16,0 0-1-16,0 0 0 15,0 0-1-15,0 0-1 16,0 0-1-16,0 0-1 16,0 0-1-16,0 0 0 15,0 0-3-15,0 0-63 16,0 0-74-16,0 0 88 0</inkml:trace>
  <inkml:trace contextRef="#ctx0" brushRef="#br0" timeOffset="-158116.78">22988 13500 277 0,'-3'-5'187'0,"3"-5"-70"15,0 2-52-15,2 2 0 16,-1-2-6-16,4 0 24 15,-1 0 35-15,6 2 5 16,-4-3 9-16,10 2-30 16,8-1-15-16,0-2-8 15,11-1-22-15,1-1-11 0,7-3-14 16,7 6-8 0,2-4-13-16,7 5-3 0,-3 0-4 15,-15 4-2 1,2 2-2-16,34-2 0 0,13 0 0 15,-6 0 2-15,-20-1 0 16,1 2 3-16,2 2 7 16,-2 0 2-16,8-2 4 15,3 4 0-15,2-2-4 16,-2 2-3-16,-7 2-3 16,-1-3 1-16,0 3-4 15,3-1 2-15,2 5-3 16,-4 0-1-16,-7-2 3 15,-2 0 1-15,-4-3 22 16,6 4 5-16,5-2 1 16,1-4-5-16,1 3-21 0,-5-7-1 15,-4 1-6-15,2 6 2 16,0-2 0-16,4 6-2 16,6-3 2-16,-2-4-1 15,2 1 2-15,-5-1-1 16,0 2 0-16,-3 2-1 15,-2-2 1-15,6 2 1 16,-1 2 0-16,-4-4 2 16,-3 5 1-16,-4-3 3 15,4-1 14-15,5 2 2 0,10-4 1 16,7 1-3 0,-3 0-14-16,-2-2-3 0,-1 0-5 15,-2 0 0-15,2 0-2 16,0-1 1-16,-3 1 2 15,2 1 1-15,-7-1 3 16,2 2 5-16,6-2-1 16,3 0 1-16,6 2-3 15,-6-2-1-15,-6 2-3 16,3 0 0-16,-5 1-3 16,10 2 2-16,3 5-3 15,-5-2 0-15,-3 2-2 16,-5 0 0-16,-1 4 2 15,2-3 0-15,4 1 1 16,-2-3 6-16,-12-2 3 0,-3 0 3 16,-7 1 1-16,-4 0-5 15,-4-7-7-15,-5 3-2 16,-14-3-17-16,-8 1-30 16,-13 2-169-16,-9 5 146 15</inkml:trace>
  <inkml:trace contextRef="#ctx0" brushRef="#br0" timeOffset="-155615.89">5436 14435 486 0,'-19'-8'451'0,"6"0"-77"15,9 5-263-15,1 2-47 16,7 1-46-16,-4-2-11 16,0 1-12-16,0 0-2 15,10-2 6-15,11 0-3 16,38-3 4-16,-25 4 0 16,14 4-3-16,3 0 0 0,5 5-1 15,3 0 1-15,3-3 3 16,8 0 0-16,12-2 0 15,10-2 1-15,2 2 1 16,-1-2 0-16,-5 0 1 16,1 0-1-16,7-2 1 15,-5 2 1-15,-2 0-1 16,1 0 0-16,-2 0-1 16,10-1-2-16,1-2 2 15,2-2-1-15,-5-2 1 16,2 2 0-16,3 1 1 15,-5 0-2-15,-7 3 2 16,-5-1 0-16,-4 2 1 16,2 2 1-16,0-1 5 15,-4-1 3-15,-6 0 4 0,1-4-1 16,3 0-2-16,5 0-4 16,10 0-3-16,1-1-3 15,-7 3-1-15,1 0-2 16,-5 2 4-16,2 0 0 15,-1 1 1-15,-3-1 2 16,-15-1 0-16,0-1 2 16,-5-2 8-16,5 4 1 15,2 0 4-15,-2 0-2 0,-4 0-8 16,-5-1-3-16,0 1-6 16,-5-3-1-16,8 6-1 15,-1-2 1-15,2 1 1 16,-1 0 2-16,-7-2-1 15,-2 0-2-15,-9 0 38 16,0 0 3-16,-13-2 2 16,5 0-1-16,-7 2-29 15,-5 0-5-15,-1 0-2 16,-7 3 1-16,-4-4-3 16,1 1 1-16,2 0-5 15,4 0 0-15,3 2-2 16,2-2 0-16,0 2-1 15,-4-1 2-15,-2 0 0 16,-5-1 0-16,-2 2 3 0,-3-1 0 16,-3-1 2-16,-1 0 3 15,0-1 6 1,0-1 6-16,0 2 1 0,0 0-2 16,0 0-8-16,0 0-6 15,0 0-5-15,0 0 0 16,0 0 0-16,0 0 0 15,0 0 0-15,0 0 3 16,0 0 1-16,0 0 2 0,0 0 5 16,0 0 6-16,0-1 4 15,0 1 0-15,0 0-5 16,0 0-6-16,0 0-7 16,0 0 0-16,0 0-1 15,0 0-2-15,0 0-1 16,0 0 1-16,0 0-2 15,0 0 0-15,0 0 0 16,0 0 0-16,0 0 0 16,0 0-2-16,0-1 1 15,0-1 1-15,0 1 0 16,3 0 0-16,3-1 1 16,1 2 2-16,2 0-2 15,3-2-1-15,36-5-1 16,-30 0 0-16,3 5-2 0,2-4 2 15,-2 4 1-15,-8-1-1 16,2 0 0 0,8 2-1-16,3-2-1 0,-3 2-1 15,5 4 0-15,1-2 2 16,7 4-1-16,7 1 3 16,6 0 0-16,9 2 0 15,-2 0 0-15,-6-4-1 16,-2 4 0-16,-4-1-1 0,6 2 2 15,-2 2 0-15,6 0 0 16,2-2 0-16,-1 0 0 16,5 3-2-1,-4 2 2-15,1-1 0 0,5 0 0 16,2 1 0-16,10-2 2 16,1 1-2-16,0 0 1 15,-3 1-1-15,-2 3 0 16,1-2 1-16,2-3-1 15,5-2 1-15,-4 0-1 16,-2-1 1-16,-6-1 1 16,3 1-1-16,-1-2 0 15,4 0 0-15,8-1 2 16,-3-2-3-16,-6-2 1 16,4 2 0-16,-2-3-1 0,3 3 0 15,8 0 0-15,-4-4 1 16,-4 1-1-16,-5-1 0 15,-2 0 2-15,3 0-2 16,5 0 1-16,3-1 1 16,-4 1 0-16,-1-1 0 15,-2 1-2-15,3 0 1 16,6-4 0-16,0 1 1 16,-2 0-2-16,-2 3 1 0,-4 2 0 15,-3 0 0-15,1-4 1 16,4 0-2-16,1-3 1 15,-5 1 0-15,4 1 1 16,-1-1 1-16,2-2-1 16,9-2 1-16,-2-2 0 15,-6 2 0-15,0 4-1 16,-2-2 1-16,1-1-1 16,7-1 1-16,-1-1 1 15,-3 1 1-15,-12-3 1 16,1 2 2-16,-4 2 4 15,1-1 5-15,3 1 5 16,-4 1 1-16,-6-4-5 16,-7 5-1-16,-13-3-7 15,-3 0-2-15,-7 1-5 16,-1 2-1-16,0 0-2 0,-5 2-2 16,-3 2-28-16,-2-2-29 15,0 7 36-15</inkml:trace>
  <inkml:trace contextRef="#ctx0" brushRef="#br0" timeOffset="-141501.58">2691 12217 367 0,'9'27'207'15,"-18"-32"-145"-15,5-3-12 16,4 6-40-16,-3-3-8 16,2 4-8-16,1 1 1 15,0 0 5-15,0 0 2 16,-2 0 4-16,1 0 4 16,1 0 11-16,-1 0 3 15,-1 0 14-15,1 0-1 0,0 0-21 16,-1 0 1-16,-7 0 11 15,-2 0 11-15,1 1 5 16,-28 7-6-16,29-4-20 16,0 0-7-16,1 0-9 15,-2 5-2-15,5-1-4 16,0 0-3-16,1 2 1 16,1-1-1-16,-1 4 3 15,0-2 1-15,-3 0 3 16,-1 2 3-16,0-2-1 15,0 6-2-15,3-1 0 16,-2-3 0-16,5 2-9 16,2 0 0-16,1-1-5 15,3 5 3-15,7 2 2 16,1 2 2-16,4 5 2 16,0 0 3-16,0 0 2 0,-2 1 0 15,-2-1-2-15,-1 2 2 16,-2 3 0-16,-1-5 0 15,8 1 0-15,0-1-3 16,3 0 3-16,2 6 0 16,-1 6 0-16,-1 2 3 15,-7 4 1-15,-5 3 1 16,-10 6 4-16,-8 1 0 0,-13 2 2 16,-6-4 3-16,3-25 4 31,12-14 2-31,2-1 3 0,-44 38 0 0,6-13 62 15,6-10 7-15,35-23-4 16,4-4-3-16,3-2-51 16,3 0-16-16,-3 0-16 15,3 0-7-15,0 0-12 16,0 0-3-16,0-1 0 16,0 0 3-16,0 1 9 15,2 0 1-15,12 2 2 16,1 1 2-16,29 18-2 15,-28-7 1-15,-3 7 3 16,1 3-1-16,-2 12 2 16,-3 7 2-16,-5 7-1 15,0 2 1-15,-4 0 0 0,0 0-1 16,1 3-1-16,1-3 2 16,-2-1 0-16,0 1-1 15,0 1 1-15,0-2-2 16,5-6 2-16,2-5-1 15,2-5 1-15,4-3 0 16,5-4-1-16,2 0-1 16,8-2 2-16,1 1 0 15,0-7-2-15,2-4 0 0,-4-7 5 16,-3-5 7-16,4-6 14 16,-4-4 8-16,6-6 9 15,4-5-9-15,0-4-8 16,5-5-4-16,-4 4-5 15,-2-1-1-15,-8 6-1 16,-3 6 0-16,-10 2 5 16,-4 6 2-16,-6 3 26 15,-2-1 6-15,0 1 1 16,-1 0-8-16,1 0-31 16,0-2-31-16,0 1 8 15</inkml:trace>
  <inkml:trace contextRef="#ctx0" brushRef="#br0" timeOffset="-139109.29">1377 14208 134 0,'-12'-3'130'0,"-1"2"-30"0,6 4-40 15,1-3-34-15,2 4-3 16,-2-4 1-16,2-2 1 16,4 4-11-16,-1-2-6 15,1 0-7-15,0 0-1 16,0 0 1-16,0 0 1 16,0-2 1-16,0 1 2 0,0 0 2 15,0-1 2-15,0 1 1 16,0 1 1-16,0-1-3 15,0-1-1-15,0 2-1 16,0 0 0-16,4-1 7 16,11-4 10-16,11-5 6 15,33-18-1-15,-18 2-10 16,5-6-5-16,4-8-7 16,5 2-1-16,8 5 0 15,-1 2-3-15,1 5 1 16,-4-2 0-16,-5-2 0 15,-2 2 1-15,2 2-1 16,-1-1 0-16,4 4 2 16,-18 10 0-1,-20 6 1-15,-1 2 3 0,48-19 13 16,-8 4 34-16,-22 1 33 16,-21 7-5-16,-7 3-64 0,3 8-13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22:22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12619 4882 99 0,'-15'-13'110'0,"7"3"-28"16,-2 1-12-16,8 5-31 16,10 4-15-16,0 0-20 15,6 1 1-15,-12-2 6 16,-3 0 0-16,-3-1-2 0,4 2-4 15,0 0-2-15,0 0 1 16,0 0 9-16,0 0 6 16,12 3 4-16,5-3-1 15,38 3-8-15,-28-6-5 16,2 3-5-16,6 0 0 16,5 5-2-16,2-3-1 15,8 3-1-15,0-4 1 16,1 2-1-16,5 2 1 15,5-5 0-15,7 0 1 0,14-4-1 16,3-2 1-16,6-1 2 16,3 2 1-16,10-2 3 15,6 2-1-15,8-2 1 16,0-1-1-16,-4 1 5 16,2 1 0-16,-1 2 1 15,-2 1 0-15,2 0-4 16,-4 1-3-16,7 2-2 15,-3 1-2-15,-2-1-1 16,2 0 1-16,-3-3 0 16,-1-1 1-16,1 4 0 15,-10-4 0-15,-4-1-2 16,-4 5 1-16,-15-4 2 16,-6 1 0-16,-14 1 5 0,-2-5 3 15,-3 2 18-15,-1 1 3 16,-6 2-2-16,-7 1-5 15,-8 0-1-15,-7 1-3 16,-13 0 13-16,-8-2 26 16,-13 4 40-16,-10-2-1 15,-16 0-27-15,-7 2-23 16,-17-2-28-16,0 7-2 16,-13-3 2-16,-4 0 1 0,-12 3-8 15,-14-5 1-15,-6 8-3 16,-7-2-3-16,-18 4 0 15,-2-4-6-15,-9 1 44 16,-5 4-1-16,-1-2-1 16,4 0 7-16,-17-3-44 15,6 1-1-15,3-5-2 16,-3 0 1-16,6 3-2 16,7-2 0-16,3-1 1 15,5-1 0-15,19-3 2 16,11-3 1-16,28-5-1 15,11-1 2-15,28 1 0 16,11 0 0-16,14 2-4 16,12 5-6-16,4 0-12 15,4 1-5-15,-6 0-1 16,4 0 5-16,26 4 11 0,36 6-1 16,-12-10 0-16,10 2 2 15,22-2-2-15,9 0 0 16,8 0 0-16,9 0 1 15,12 1 0-15,5-1 2 16,4 1-1-16,2-3 1 16,0 2-2-16,-6-2 2 15,11 1 0-15,0 1 0 0,-4-7 0 16,3-1-4-16,3-1 0 16,0-3 0-16,3 1 1 15,-1 3 3-15,-7-2 1 16,-6 7-1-16,-12-4 2 15,-6 2-1-15,-14 2 1 16,-5-1-1-16,-11 2 0 16,-11 2 2-16,-9 0-1 15,-9-4 0-15,-3-2 3 16,-2-3-1-16,-7 1 1 16,-5 5 4-16,-10-2 2 15,-7 4 3-15,-10-2 5 16,-7-4 2-16,-2 1 3 15,-2-1-2-15,1 3-9 16,-1-4-3-16,1 5-10 0,1 3-3 16,-1 0-22-16,0 0-69 15,0 0-251-15,-1 0 214 16</inkml:trace>
  <inkml:trace contextRef="#ctx0" brushRef="#br0" timeOffset="826.71">16087 4813 284 0,'-8'-10'164'16,"5"-2"-107"-16,10 6-45 15,2-1-10-15,14-1-7 16,6 3-1-16,14 2 1 16,9 0 0-16,8 6 1 15,7-3 0-15,9-1 1 16,4-1 2-16,12 0 1 15,2-2 0-15,-7 0 1 16,-6 2 1-16,-21-3 2 0,-9 5 1 16,-22-1 3-16,-7-2 0 15,-16 7 16-15,-8-1 2 16,-16-1-1-16,-2 5-1 16,-17 0-15-16,-8-5-4 15,-11 5 1-15,-7-4 7 16,-12-3 5-16,1 2 0 0,0 2-3 15,2-4-3-15,16 7-6 16,3-4 0-16,10-3 2 16,11 4 1-16,10-4-4 15,11 0-5-15,14 1-5 16,5 2-1-16,12 2 3 16,12 3 3-16,6-5 2 15,10 2 0-15,14-2-1 16,0-3 1-16,13-7 0 15,-3 0 0-15,-8 2 1 16,-9-2 0-16,-22 5 3 16,-16-4 9-16,-10 5 24 15,-7-3 19-15,-12 3 17 16,5-1-7-16,-22 1-35 16,-7-2-31-16,-17-1 0 15,-10 3 2-15,-2 0 2 16,3-3 1-16,14 2-1 15,12 1-2-15,22 1-12 16,4 1-9-16,13 1-4 16,9 4 1-16,12 1 16 0,11-2 4 15,13 3 0-15,6-4 4 16,5-4 1-16,-3-2-1 16,0-1 7-16,-8-2 0 15,-20-2 10-15,-7 3 10 0,-17-3 4 16,-2 2-5-16,-8 2-24 15,-2-2-73-15,-2 6 44 16</inkml:trace>
  <inkml:trace contextRef="#ctx0" brushRef="#br0" timeOffset="34865.94">6702 11125 103 0,'-6'0'86'0,"1"-6"-59"0,5 2-25 16,1 4-9-16,-1 0-1 16,0 0 6-16,0 0 1 15,0 0 1-15,8 0 1 16,2 2 0-16,3-2 1 15,31-2 4-15,-31 2 7 16,-3-5 11-16,2-2 3 0,4-1 1 16,2-2-6-1,5 2-12-15,2 1-5 0,1 0-5 16,4 1-1-16,10 3 0 16,4-4 0-16,7 3 0 15,0 0 1-15,-1 0-1 16,1 3 1-16,-2 0 0 15,-3 1 0-15,-5-3 0 16,0-1 1-16,-3 3 2 16,3-2 1-16,-5 3 1 15,-1 0 1-15,-9-4 3 16,-4 1 3-16,-12 1 12 16,-2-5 10-16,-6 6 18 15,-2-1 19-15,-2 1-5 16,1 0 7-16,0-1-29 15,-14 0-9-15,-14-6-17 0,-33-6-5 16,25 8-5-16,0 2-3 16,1 0-2-1,-2-3 1-15,-4 2-1 0,-1 1 2 16,-8-2-4-16,-5 1 1 16,2 4-2-16,2 1 0 15,9 4 0-15,2-3 0 0,10 0 0 16,0-1 3-16,6-2 0 15,9 0-1-15,12 2-7 16,0-1-13-16,7 0-13 16,-3-1-6-16,0 2 19 15,0-1 3-15,2 0 8 16,16 1 0-16,31-3-1 16,-26 3 1-16,9 0-1 15,2 1 0-15,12 1 4 16,6-2-2-16,12 0 4 15,4 2 0-15,-4-2 1 16,-3 0 1-16,-5-2 0 16,-4-2 1-16,-4 2 1 15,-4 1 0-15,-13 2 1 16,-6-1-1-16,-13 2 1 16,-1-1 3-16,-10-1 6 15,-1 1 4-15,-3-1 7 16,2 0 2-16,0-1 12 0,1 0-8 15,-28-6-11-15,-36-8-2 16,21 6-7-16,-2 2-3 16,-6 2-2-16,-4 0-2 15,-11 3 0-15,-8 2 1 16,-3 2-3-16,-4 2 0 16,6 2-3-16,10 1 1 0,7-3 2 15,8 1 0-15,15-5 5 16,6 0-1-16,13 0-2 15,6 0 3-15,8 0-10 16,2-1-12-16,2-2-11 16,-2 3-4-16,0 0 1 15,0 0 5-15,16 0 16 16,38 3 1-16,-28-2 0 16,0 2 1-16,10 2 1 15,4-2 1-15,10 0 3 16,8-1 1-16,11-3 2 15,3-3 0-15,0-5 2 16,-8-2 1-16,-15-5 2 16,-13 0-1-16,-5 5 1 15,-2 5-32-15,-2 6 20 0</inkml:trace>
  <inkml:trace contextRef="#ctx0" brushRef="#br0" timeOffset="36672.96">14091 10954 20 0,'-5'-5'76'15,"-2"-2"-5"-15,-4 2-48 16,7 5-12-16,3-2-7 16,0 2-1-16,1 0 6 15,0 0 10-15,0 0 19 16,0 0 11-16,0 0 9 0,0 0-6 15,0 0-10-15,0 0-1 16,0 0-5-16,0 0-6 16,0-1-11-16,0 1-9 15,0-1-10-15,12 1-1 16,10 1-2-16,36 4 1 16,-17 2 0-16,2-2 2 0,9-1 0 15,1 2 0-15,3-6 0 16,0 0 0-16,-9 1 1 15,-1-1-1-15,-4 3 1 16,-1-2-1-16,0 2 0 16,-2-3 2-16,-8 1-1 15,-3 0 0-15,-10 1 0 16,-2-2 1-16,-5 0-1 16,-4 0 1-16,-3 0 3 15,-4 0 2-15,-2 0 1 16,1 0 4-16,-8 0-5 15,-22 1-3-15,-38 6-4 16,23-1 0-16,-3 1 0 16,-2-2 0-16,-11-2 0 15,-6 0 2-15,-12-6 2 16,-4-1 0-16,9 0 1 16,3-5 3-16,13 1 5 0,3 1 6 15,10 2 10-15,4 5 12 16,12 0-5-16,8 0-17 15,14 1-25-15,4 2-11 16,7-1-1-16,5 4 5 16,9 0 9-16,3 0 4 15,10-1 0-15,2-1 3 0,4-3 0 16,0 2 0 0,5-2-1-16,3 1-2 15,8-2 0-15,3 2 0 0,7 5 0 16,1-3 2-16,0 1-1 15,-9-1 2-15,-7-1 1 16,-8-3 1-16,-10-3 0 16,2 2 1-16,-10-3 4 15,-4-1 3-15,-7 1 18 16,-5 0 30-16,-2 0 5 16,-3 4-10-16,0 0-35 15,0-2-10-15,-2 1-308 16,1 1 246-16</inkml:trace>
  <inkml:trace contextRef="#ctx0" brushRef="#br0" timeOffset="37683.07">15900 10981 114 0,'-9'-6'106'15,"8"4"-40"-15,-2-1-22 16,6 2-21-16,-3-1-8 15,0 1-7-15,0 0-3 16,0-1 2-16,17 0 1 0,39-4 3 16,-32 8-1-16,16-1-5 15,3 0 0-15,10-3-2 16,10-1 0-16,5 2 0 16,2-3-1-16,0 1 0 15,-1 0-1-15,-1-2 0 16,-5 2 0-16,-1 1 0 15,-4 2 0-15,-14 4 0 16,-3-2-1-16,-18 5 1 16,-7-6 0-16,-8 2 4 15,-7-2 6-15,-8 1 18 16,-5-1 7-16,-12 0-2 16,-6 3-6-16,-10-1-20 15,-6 2-4-15,-10 1-4 16,2 0 0-16,-4 1 0 0,0-3 1 15,-5-1 0-15,-8-6 0 16,-11-1 1-16,-6-3 0 16,8 3 2-16,12 0 9 15,14 3 14-15,9-2 6 16,16 3-6-16,-1 0-12 16,14 0-14-16,7 0-1 15,6-2-3-15,7 2 0 16,14 0 1-16,0 1 0 0,13 2 2 15,-2-5 0-15,14 2 1 16,8 0 0-16,11-2 1 16,10 2-1-16,11 0 0 15,1 0 1-15,3-3 1 16,-1 3 1-16,0-5 2 16,2 3-1-16,-4 1-1 15,-6-2 1-15,-11 2-2 16,-11 1-3-16,-9 1 0 15</inkml:trace>
  <inkml:trace contextRef="#ctx0" brushRef="#br0" timeOffset="43592.88">21400 12018 259 0,'-16'60'139'0,"16"-68"-121"16,6 4-21-16,3-1-10 16,4 5 1-16,6 0 6 15,1-3 3-15,4 2 3 16,1-5 1-16,3-3 1 15,0 4 1-15,4 1 0 16,4-2 0-16,2 6-2 16,-1-1-1-16,7-3 0 15,3 4 0-15,7 0 0 0,4-1 0 16,0-2 1-16,2-1 1 16,-4 3 2-16,-2-2 2 15,-2 2 1-15,-3 1 1 16,7-2-3-16,-1 1 1 15,-3 0-4-15,-3-2 0 16,-10 2 1-16,-7-2-1 16,-15 3 10-16,-5 0 9 15,-8 1 14-15,-3-1 5 0,-1 0-7 16,0 0-9-16,0 0-11 16,0 0-5-16,-1 0-7 15,0-1-3-15,-1 0-8 16,1-1-4-16,-10 0-2 15,-13-6 1-15,-36-10 5 16,26 10 2-16,-8-4 4 16,-3 0 2-16,-3-2 2 15,5-1 0-15,5 0 0 16,2 3 0-16,0 2-2 16,-6-2-1-16,-4 4 0 15,-2 0 0-15,-2 2 1 16,-2 0 2-16,4 0 0 15,3 1-1-15,2 1 0 0,6 3 0 16,5 1 0 0,1 0-1-16,3 0-2 0,2 1-4 15,6-1-16-15,1 5-1 16,10-1-3-16,5-1 1 16,0 1 0-16,2-5-9 15,2 1-8-15,0 0 4 16,0 0 14-16,0 0 13 0,7 0 13 15,8 1 1 1,2 0 3-16,31 2 0 0,-25-3 1 16,2 0-2-16,7 1 0 15,3 1-1-15,7-2-1 16,6 1 0-16,3-2-1 16,2 1 0-16,1-2 2 15,0 0-2-15,-3 0 2 16,-2-3-1-16,-5 2 2 15,-4-2-1-15,0 1 1 16,0 4-2-16,-1 0-1 16,-2 1 0-16,-9 2 0 15,-2 2-1-15,-8-3 1 16,-4 2 0-16,-6-3 2 16,-3-1 1-16,-4 1 2 15,1-1 3-15,-2 0-2 16,-2 0-2-16,1 0-3 15,1 0-1-15,-1 0-10 0,-19 7-12 16,-40 13-54-16,20-13 49 16</inkml:trace>
  <inkml:trace contextRef="#ctx0" brushRef="#br0" timeOffset="54605.59">12300 14747 2 0,'-14'-60'44'0,"14"63"-25"15,1-3-4-15,3 0 9 0,-4 0 6 16,0 0 12-16,0 0-4 16,0 0-5-16,0 0-1 15,0-1-1 1,0 1-2-16,0 0 2 0,0-2 1 15,0 2-1-15,0-1 0 16,0 0-5-16,0 1-2 16,0 0-7-16,0 0-4 0,0 0-5 15,1 0-2 1,-1 0-4-16,3 0 0 0,0-2-2 16,3 1-1-16,8 0 0 15,3-1-2-15,38 0 0 16,-21 3-1-16,10 7 2 15,0-7 0-15,6 7 0 16,-18-2 1 0,2-2 0-16,18-2 1 0,15 9 0 15,-10-4 0-15,1-3 0 16,6 2-1-16,8-3 1 16,0 0-1-16,9-3 1 15,2 1 0-15,6 2 0 16,3-3 0-16,-9 1 0 15,-6 0 0-15,-10-1 0 16,-2 0 1-16,-2 0-1 16,5 2 0-16,0-1 1 15,-2 2-1-15,-4-2 0 16,0 3 0-16,2-1 0 0,-4-3 1 16,2-2 0-16,0 0 1 15,-8-2 0-15,-1 2 0 16,-12 0 1-1,-13-2-1-15,-8 2 2 16,-5 0-2-16,-12-1 2 16,6 3 0-16,-8 0 1 0,-1-3 3 15,0 5 3-15,-1-4-1 0,0 2 0 16,-1-1-2-16,1 0-4 16,-16-1-2-16,-45 0-2 15,21 0-1 1,-14 8-1-16,-11-2-1 15,-12 4 0-15,1 1 1 0,-15 0 1 16,-9 2 0-16,-11 4 0 16,-7-5 1-16,-1 0 1 15,-1-2 1-15,-3-6 0 16,2 0 0-16,0-2 3 16,0 0-2-16,6-3-1 15,-4 2 0-15,3-1-1 16,1 4-1-16,4 3 0 15,-4 3 0-15,16 0-1 0,1 0 0 16,9-4 1-16,10 3 0 16,2-1 2-16,16-2-2 15,16-1 1-15,12-3 2 16,16-1-1-16,6-1 1 16,11 2-8-16,5 0-3 15,-1 2-2-15,-3-2-1 16,5 0 4-16,23 4 3 0,48 2 2 15,-23-4 0-15,6-5 2 16,8-2-1-16,2 1 0 16,4-3 1-16,6-2 0 15,4 2 0-15,9-5-1 16,1 3 0-16,6 1 0 16,2 1-1-16,2 4 1 15,7 2 0-15,2 1-1 16,4 1 2-16,6-1 0 15,3 0 0-15,3-1 0 16,1-3 0-16,2-1 0 16,-3-2 1-16,-3 3 0 15,-5-1-1-15,-6-1 0 16,-6 1 0-16,-8 4 0 16,-6 1 0-16,-10 0 0 0,-4 1 0 15,-4 2 0-15,-4-1 1 16,-12 0 0-16,-8-2 0 15,-13-3 3-15,-3-1 0 16,-8 0-1-16,-1-3 0 16,6 1-46-16,3 4 33 15</inkml:trace>
  <inkml:trace contextRef="#ctx0" brushRef="#br0" timeOffset="19342.48">25214 4578 0 0,'-14'-7'15'16,"9"2"48"-16,0 0-4 15,5 2-5-15,0 2-4 0,0 1-13 16,0 0-5-16,0 0-14 16,0-2-6-16,2 1-1 15,21 0-1-15,45-3 1 16,-21 4-2-16,14-2-2 16,11 1-2-16,9-4 0 15,7-1 0-15,16 2-2 16,4 0 0-16,11 0 2 15,12-1 3-15,5 1 3 16,1 0 0-16,8 4-5 16,-3 0-3-16,-1 4-3 15,6-1 0-15,7 3 0 16,-6 0 0-16,6-4-1 16,-5 2 1-16,-6-2 1 0,-1-2 0 15,-2-3 2 1,2 0 0-16,-18 1-2 0,-3-4 1 15,-20 6-1-15,-11-1-1 16,-14 2 3-16,-10-1 0 16,-22 4 5-16,-10-4 0 15,-18 0 3-15,-7 0 3 16,-9 0-1-16,0 0 0 16,-11-1-2-16,-6 0-4 15,-12-3-3-15,-9 1-2 16,-18 3-2-16,-10 1-2 0,-21 3 0 15,-12-1 0-15,-35 2 0 16,-6 3 0-16,-22 2 0 16,-6 7 1-16,8-5-2 15,-4 1 1-15,-6 3 1 16,6-4 1-16,-10 0 2 16,2-1 0-16,11-11 2 15,-2 0-1-15,1-4 1 16,10 0 0-16,6-5 0 15,8-2 0-15,32-2 1 16,16 1 5-16,34 2 4 16,20 4 0-16,25 0-8 15,10 6-4-15,15 7-8 16,14-3 0-16,20 9 4 0,11-2 1 16,21 4 1-1,7-3 0-15,23-4 1 0,14-3-1 16,22-5-1-16,16-1-1 15,25-2-2-15,8 2 0 16,17 1-2-16,-3 2 0 16,0 2 3-16,-2-1 1 0,-14 2 6 15,1 2 4-15,-30-3 1 16,-10 3 2-16,-19-1-1 16,-18-3 1-16,-21-2 5 15,-12-1 4-15,-30-2 3 16,-12-4 1-16,-19 2 0 15,-11-1-7-15,-7 2-117 16,-11 7 78-16</inkml:trace>
  <inkml:trace contextRef="#ctx0" brushRef="#br0" timeOffset="20975.78">10192 5941 72 0,'-60'-28'75'15,"6"2"-48"-15,22 8-4 16,4-1 10-16,20 6 3 15,8 1-4-15,16 2-10 16,14 4-14-16,17-2-13 16,10-2-1-16,23 0 0 15,14-2 0-15,31-2 1 16,-6 2 0 0,-59 7 1-16,0 0 1 0,213-27-1 15,14 1 2-15,13-1 1 16,-90 7 1-16,-6 9 3 0,-8 0 4 15,-1 8 4-15,-8 2 2 16,-5 6-2-16,-6 3-1 16,-10-3 2-16,-6 0 5 15,-19-3 0-15,-10-2 0 16,-34 1-5-16,-18-1-2 16,-37-2 7-16,-15 3 19 15,-26-1 18-15,-15 2-2 0,-22 3-14 16,-24 0-25-16,-44 8-17 15,-28 8-1-15,-42 5 3 16,-15 5 0-16,-22-1 1 16,-6-5 1-16,-11-5 0 15,-7-5 1-15,7 0-1 16,-5-5 0-16,4 3 0 16,14-1 1-16,-9-2 0 15,13 3 1-15,10-3 0 16,16 2-1-16,42-7 1 15,27 0 0-15,52-3-2 16,20 3-5-16,41 10-13 16,18 4-4-16,36 8-1 15,10 0 1-15,36-4 8 16,15-5-1-16,22-1 2 16,18-4 2-16,29-3 1 15,6-5 3-15,37-8 3 0,10-4 4 16,22-6 5-16,0-2 0 15,16-2 4-15,-1 2 1 16,-23 6 1-16,-3 0 5 16,-47 10-4-16,-25 3-1 15,-40 8-2-15,-17 2-3 16,-45 2 4-16,-12-5 2 0,-35-2 15 16,-14-5 7-16,-26-2 6 15,-17-1-5-15,-32-1-25 16,-22 1-10-16,-53 0-5 15,-23 3 1-15,-57 2-1 16,-10 6 0-16,-29 5 1 16,-13-2 0-16,-1 4 1 15,-9 0 1-15,16-4 2 16,11 4 1-16,26-2 2 16,18-2 1-16,56-9 3 15,18 2 1-15,61-9 5 16,23 2 0-16,34 4-17 15,28-5-7-15,34 5-12 16,24 0-2-16,30-3 11 16,18 2 0-16,34 2 1 15,7 3 1-15,31 8 2 0,6 3 0 16,14 2 3-16,15-2 1 16,12 1 5-16,4-4 4 15,-2-4 1-15,-4-4 0 16,-25-9 7-16,-12 1-2 15,-37-7 2-15,-26 0 9 16,-36 2 11-16,-20 0 8 16,-36-2 70-16,-8 3 90 15,-21 0 18-15,-6-1-39 0,-2 2-58 16,-2-2-42-16,3-1-41 16,2 1-12-16,0-4-14 15,-3-2 0-15,1 0-2 16,-3-2-1-16,-1 4-4 15,0-1-4-15,-2 5-35 16,-4 1-46-16,-6 4-303 16,-6 9 219-16</inkml:trace>
  <inkml:trace contextRef="#ctx0" brushRef="#br0" timeOffset="22273.82">16666 6107 347 0,'8'-25'158'16,"34"4"-166"-16,18 5-6 15,23 1 4-15,21 2 2 16,35 1 3-16,17 2 1 15,44 1 1-15,21 2 1 0,28-2 1 16,22 1 0-16,26-1 1 16,2-1 0-16,17 1 0 15,3-3 2-15,9 0 11 16,5-4 7-16,11-1 21 16,5 3 6-16,-2 0 1 15,-3-1 4-15,-15 4-8 16,-127 6-6-1,-2 0-4-15,128 1-7 0,-2 5-15 16,-75 8-7-16,-100 6-2 16,-23 1 0-16,-50-4 4 15,-24-1-1-15,-34-7 10 16,-19-2 8-16,-30-4-6 16,-21 0-2-16,-44 0-18 15,-22-2-7-15,-59 8 2 16,-17 0 0-16,-61 6 7 0,-41 6 5 15,-38-4-3-15,-21 3 5 16,-24-4-7-16,-10-2-2 16,-6-4 4-16,-2-5 0 15,11-5 5-15,9-6 0 16,22 1 0-16,4-5 0 16,21 3-5-16,6 1 2 15,18 1-4-15,4 7 0 0,32 8 0 16,24 1 0-16,51 6 3 15,34-2-1-15,54 1-2 16,36-2-14-16,49 3-29 16,24 0 3-16,50 0 9 15,29 0 8-15,50-5 15 16,17-4 0-16,34-3-7 16,9-7-1-16,23 0 5 15,17 2 5-15,22-3 1 16,22 0 2-16,23 4 2 15,18 1 2-15,26 3 3 16,6 0 0-16,18 0 1 16,7-1 1-16,2-7 1 15,-1-1 3-15,-17-3-2 16,-7-2 5-16,-20-3 12 0,-17-2-1 16,-22 3 45-16,-17 0 34 15,-32 6 8-15,-13 3 9 16,-35 6-43-16,-18-2-15 15,-28 3-15-15,-22 3-8 16,-31-2-7-16,-18 2-3 16,-31-3 11-16,-10-6 23 15,-18 0 28-15,-5-9 2 16,-10-4-13-16,-2-1-66 0,-10 6-14 16</inkml:trace>
  <inkml:trace contextRef="#ctx0" brushRef="#br0" timeOffset="24105.48">26723 5986 0 0,'-63'1'63'0,"6"-1"15"16,14-6-1-16,11 2 2 15,12-2-1-15,10 2-8 16,12 6-30-16,1-4-9 15,8-2-27-15,2 3 0 0,8 1 7 16,10 3 6-16,13 2 3 16,13-2 2-16,25 2-2 15,7-2-4-15,31-1-2 16,19 0-4-16,26-4-2 16,18-2-1-16,9-1-3 15,0 0 1-15,0 2 0 16,-11 6 3-16,-16-1 13 15,-7 5 2-15,-29 2 9 16,-8-1 7-16,-23 0-18 16,-13 0-2-16,-21-2 2 15,-9-1 10-15,-23-2 8 16,-12-2 13-16,-16-1 59 16,-4-4 2-16,-22 3-37 15,-12-2-19-15,-32 2-58 0,-12 2-9 16,-44 3-2-16,-15 1 5 15,-23-2 6-15,-20 1 1 16,-3-4 3-16,-6-5 0 16,-11-2 2-16,5-4 2 15,-7 2 1-15,16 1 2 16,9 0 4-16,6 1-1 16,26-1 7-16,6 2 1 15,23 0 7-15,14 1 2 16,26 1 2-16,14 0-3 0,32 4-12 15,14-1-14-15,21 2-12 16,14 6-6-16,22 1-1 16,12 2 9-16,27-2 2 15,7-2 2-15,26-2-1 16,14 1 1-16,17-2 0 16,11-2-1-16,18 0 3 15,8-1-1-15,23-2 2 16,7-1 0-16,13-2 2 15,-11-3-2-15,-5 1 1 16,-4-1 3-16,-33-4-3 16,-4 5 4-16,-31-1-3 15,-19 0 1-15,-28 6 2 16,-17-5 0-16,-28 7 1 16,-8-1-1-16,-17 1 4 0,-3 0-1 15,-11 0 5-15,-1 0 2 16,-1-2 5-16,-4 1-4 15,-1 0-6-15,2-1-6 16,-32-2-12-16,-42-4-5 16,-5 7 0-16,-17 0 0 15,-32 3 3-15,-24 5 5 0,-23 1 3 16,-1 3 1-16,-21-3 2 16,5 0 1-16,12-7 2 15,0-1-1-15,27 0 2 16,10-5-1-16,19 1 1 15,11 1-1-15,17-1-1 16,5 0 1-16,27 0 0 16,9 0-3-16,17 1 1 15,10-1-2-15,13 4-16 16,7 0 0-16,25 7-5 16,7 4 1-16,35-1 9 15,16 5 2-15,37-4 1 16,10-5 3-16,16-3 2 15,14-4-1-15,-4-1 2 16,8 0 1-16,17 0-3 16,-8 2 1-16,27 2 0 15,-5-1 1-15,0 3-1 0,3 3 3 16,-23 1-2-16,-11 0 2 16,-27 0 2-16,-13 0 1 15,-28-3 2-15,-17-1 2 16,-30-3 6-16,-10-2 7 15,-23 0 4-15,-1-3-2 16,-5 1-12-16,-4 2-48 16,0 1 27-16</inkml:trace>
  <inkml:trace contextRef="#ctx0" brushRef="#br0" timeOffset="25358.1">3787 7121 250 0,'-47'-12'130'0,"3"-8"-121"16,8 4-7-16,19 8-3 16,2 0-4-16,14 2-6 15,9 5-2-15,16 1 1 16,9-4 3-16,25 3 9 16,10 1 3-16,18-4 1 15,10 1 0-15,18 2-3 16,11-1 0-1,14 2-2-15,7 0-2 0,17 7 0 16,2-2 1-16,22 7 1 16,9 0 2-16,8-4 3 15,7 0 1-15,3-8 2 16,5 0 1-16,-6 0 0 16,-2 0-1-16,-11 0 0 0,-20 2 0 15,-5 0-1 1,-17-2 1-16,-23 4 0 0,-10-4 1 15,-42 0 2-15,-18 0 2 16,-33-4 26-16,-13 2 38 16,-27-2 11-16,-15 0 30 15,-30 2-9-15,-16 4-76 16,-39-1-35-16,-24 2-1 16,-28-2-1-16,-19-1 3 15,-25 5 2-15,-1-1-2 16,-19 8-3-16,-3 2-2 15,-8 10 3-15,-2 4 0 16,-3 12 2-16,3-3 1 0,10-5 2 16,15-8 3-16,32-17 5 15,11-6 0-15,49-10 4 16,16-3-1-16,46-2-1 16,48 5-4-1,4 5-32-15,2-1-13 0,36-13 1 16,31-2-1-16,48 0 15 15,5 6 3-15,33 2 8 16,16 5-3-16,22-4 5 16,18-1 0-16,25-5 8 15,7-6 1-15,26-6-1 0,5 0-2 16,8-1-1 0,-10 5 0-16,-3 8 1 0,-14-1 2 15,-7 10 3 1,-8 2 2-16,-18 3 2 0,-13-2 0 15,-43-2 1-15,-17 2 4 16,-54 1 7-16,-25 4-116 16,-53 21 82-16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24:24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23702 5208 157 0,'-8'-7'103'0,"2"2"-80"16,0 4-16-16,6-1-16 16,-1 0-2-16,1 2 4 15,0 0 1-15,0 0 4 16,0 0 1-16,0 4 2 16,3 8 3-16,1 2 2 0,13 34 2 15,-9-29 5-15,3 0 2 16,5-1 4-16,2-2 2 15,16 0 1-15,0-1-1 16,8-3-3-16,2-4-1 16,-2-5 0-16,10-3 2 15,11-10 6-15,10-7 5 16,14-11 2-16,1-3-2 16,-5-3-5-16,-6 2-3 15,-8-4 4-15,-3 0 6 0,-1 0 5 16,-4-3 1-16,-9-6 29 15,-2-6 7-15,-10-8 27 16,-4-3-7-16,-2 6-13 16,-3 6-13-16,-3 14-34 15,-5 7-11-15,-6 12-14 16,-5 5-9-16,-7 8-7 16,-1 4-5-16,-4 0-134 15,0 0-155-15,0 0 215 16</inkml:trace>
  <inkml:trace contextRef="#ctx0" brushRef="#br0" timeOffset="848.81">27329 5632 80 0,'-1'-8'86'15,"-1"4"-51"1,1 0-14-16,0 3-3 0,1-1-17 16,0 1-6-16,0 1 0 15,0 0 0-15,0 0 2 16,13 1 1-16,14-1 2 15,31-4 1-15,-18-6 2 16,0-1 3-16,6-9 18 0,-1-3 9 16,-1-17 6-16,3-12-3 15,-2-20-21-15,11-8-11 16,17-4-67-16,3-4 46 16</inkml:trace>
  <inkml:trace contextRef="#ctx0" brushRef="#br0" timeOffset="15043.46">30637 12575 89 0,'13'-26'113'0,"2"-3"-37"0,-11 12-12 15,7 5-8-15,-7 9-30 16,-2 3-8-16,4 1-13 16,-6-1-3-16,0 0-4 15,0 0-1-15,0 0-2 16,0 0-2-16,0 0 1 15,5 15 0-15,0 6 4 16,6 33 1-16,-11-26 3 16,3 1 1-16,3-1 1 15,2 0 2-15,4-7 5 16,-2-6 16-16,-1-7 35 16,6-7 14-16,7-10 27 15,10-8 21-15,27-21-36 0,16-7-22 16,31-16-43-16,20-7-12 15,27-12-13-15,11-4-69 16,11 1 53-16</inkml:trace>
  <inkml:trace contextRef="#ctx0" brushRef="#br0" timeOffset="16995.82">19217 12025 0 0,'0'23'0'0,"-1"5"0"15,5 1 20-15,-6-3 4 16,1-4 0-1,-3-10 23-15,-4-8 35 0,8-1 48 16,0-8 7-16,8-5-8 16,0-6-18-16,7-9-69 15,3-2 11-15,8-5-17 16,12-1-8-16,16-15-18 16,11-12-3-16,20-20 15 15,9-7-94-15,11 2 59 16</inkml:trace>
  <inkml:trace contextRef="#ctx0" brushRef="#br0" timeOffset="50926.14">30224 8452 72 0,'-3'1'98'0,"-9"-10"-17"16,8 2-4-16,-1 1-8 15,1-5-6-15,6 8-9 16,-3-5-1-16,1-1-13 16,0 0-1-16,-3 1-5 15,3 1-6-15,-1 4-13 16,0-1-3-16,1 3-6 15,0 0-3-15,0 1-1 16,0-2-2-16,0 1 0 16,-2 0 0-16,2-1-2 15,0 1 0-15,0 0-2 16,0 1-1-16,0-2 0 16,0 1 0-16,0 0 2 15,0-1 2-15,0 2 1 0,0 0 0 16,0 0 0-16,0 0 2 15,0 0 2-15,0-1 1 16,0 0 1-16,0-1-1 16,0 2-3-16,0-1 0 15,0 0-2-15,0-1-1 16,0 2 0-16,0 0-3 16,0 0 0-16,0 0 0 15,0 0 2-15,0 0 1 0,0 0 1 16,0 0 0-16,0 0 0 15,0 0-1-15,0 0-24 16,0 0-57-16,0 0 63 16</inkml:trace>
  <inkml:trace contextRef="#ctx0" brushRef="#br0" timeOffset="52357.52">30309 7439 60 0,'1'-16'105'16,"-1"8"-11"-16,-1 4-8 16,-3 0-35-16,-1 6-18 15,-3 4-22-15,-2 2-4 16,2 5 4-16,0-2 10 0,-1 3 23 16,4 0 1-16,-2-4-8 15,2 4-9-15,1 0-15 16,-4-3 5-16,2 8 5 15,0-2 3-15,-4-1-3 16,6 8-2-16,-2-3 0 16,0 1-6-16,2 6-9 15,3 2-3-15,2 6-1 16,-2 8 0-16,2 2-2 16,-5 0 0-16,4-2 1 15,3-1-1-15,-2-2 2 16,2-2-2-16,-3-2 0 15,4 2 0-15,1 2 0 16,3 7 0-16,0 7 2 0,-4 1-1 16,2 0 4-16,-5-7 0 15,0-5-2-15,3-6 2 16,-2-4-2-16,-2 0 2 16,0 2-2-16,-4 5 2 15,1 6 0-15,2 3 0 16,-1 8 2-16,2 3 1 15,2-4 5-15,-2-1 1 16,0-10 0-16,0-5-3 16,0 0 0-16,0 1 1 0,0 0-3 15,0 2 2 1,4 2-2-16,-3 4 1 0,2 2-1 16,-2 3 0-16,-1-8 2 15,4-5 0-15,-1-3-2 16,2 1-3-16,-1-1 0 15,0-1-2-15,0 6 0 16,-4 0 3-16,1 3-3 16,1 1 4-16,-2-1 3 15,0-3 1-15,1-4-1 16,3 1-1-16,-1 3-1 16,1-1-3-16,-2 7 2 15,4 5 1-15,-2 2-1 16,1 2 4-16,0-6-1 15,1-1 1-15,-4-8 5 16,0 2 0-16,-1-4-1 0,-1-2 4 16,1 6 7-1,2-1 0-15,-3 3 3 0,1-4-1 16,-1-4-7-16,0-5-2 16,0-9-2-16,-1-2-1 15,1-5 0-15,0-4 2 16,-1-5 2-16,-3-3 2 15,2-2 12-15,0-3 34 16,-2-2 23-16,2 0 0 16,1-2-15-16,0 1-39 0,1 0-28 15,-4-1-5-15,-7-3-2 16,-2-2 2-16,-29-15 0 16,29 10 0-16,1-4 1 15,1-6 2-15,-3-12 1 16,-4-9-2-16,4-13-1 15,2-1-3-15,4 7-3 16,5 12 0-16,-1 18-1 16,4 6-1-16,-1 10-1 15,2 3-5-15,-1 1-9 16,0 0-3-16,0 0 0 16,0 0 3-16,0 0 9 15,0 0 2-15,3 9 2 16,3 9-2-16,17 32 1 0,-16-23 1 15,3 9 1-15,-3 4 1 16,2 3 2-16,1-1 0 16,-4-3 0-16,1-4 2 15,1-10-1-15,1-4 2 16,-2-5 3-16,-2-8 5 16,-1-6 10-16,-1-1 22 15,2-2 21-15,-5-1 6 0,0 1-3 16,15-2-23-16,10-18-21 15,34-34-6-15,-31 22-3 16,1-3-1-16,-7-1-3 16,-5 2 0-16,-8 16-9 15,-3 6-12-15,-8 12-71 16,0 3-56-16,-1 4-200 16,2-6-331-16,-1-2 377 15</inkml:trace>
  <inkml:trace contextRef="#ctx0" brushRef="#br0" timeOffset="53445.35">30317 7227 16 0,'4'-12'109'15,"-4"2"11"-15,-4 6-32 16,0 3-19-16,-5 2-34 16,-3 5-15-16,-6 4-3 15,0 4 18-15,-6 0 8 16,4 5 0-16,1 2-6 15,3 7-10-15,-3 11-3 16,-1 10 0-16,-10 6-3 16,-6 4-4-16,-2-5-4 15,1-6 2-15,13-12-2 16,7-5 2-16,9-14 9 16,4-7 10-16,2-8 55 15,2-2 28-15,3-6-2 16,-3 4-26-16,0 1-47 15,15-8-25-15,45-19-19 16,-22 20-4-16,1 1-1 16,4 6 0-16,-3-1 2 15,-3 2 2-15,6 3 1 0,-5 0 0 16,-3 1 2-16,-8-2 0 16,-9 1 0-16,-4 0 2 15,-8-2 1-15,0 0 2 16,-4-1 11-16,0 2 7 0,-2-4 16 15,0 1 1-15,-2 1 0 16,1-1-6 0,-2-7-7-16,-3-11 3 0,-18-36 26 15,10 27 1-15,-2-5 1 16,2-4-11-16,0-2-30 16,0 0-3-16,2-1-6 15,1 6-2-15,-1-1-2 16,1 6-1-16,5 10-2 15,-1 0 1-15,3 11-2 16,0-2 1-16,3 3-1 16,-3 3-45-16,8 4-248 15,-4 0 192-15</inkml:trace>
  <inkml:trace contextRef="#ctx0" brushRef="#br0" timeOffset="66177.73">23036 1704 0 0,'-2'0'21'0,"2"0"52"15,-10 1-6-15,7-1-10 16,-4 0-4-16,2 2-6 16,2-2-1-16,-3 1-1 15,6-1-3-15,-2-1-5 16,1-1 0-16,0 2-12 15,-1-1-4-15,-3-7-6 0,1 0 0 16,3 4 1 0,-1-4 0-16,0-3 5 15,0 1-3-15,-2-38-4 0,6 28-5 16,8-6-5-16,0-4-1 16,3-4-3-16,3 4-1 15,3 4-2-15,1 4-1 16,1 6 0-16,0 2-2 15,-1 4-2-15,0 4 0 16,0 6-2-16,-1 7 0 16,-4 2 3-16,-2 2 0 0,-1 5 5 15,-3 0 0-15,2 4 1 16,-3 0-1-16,-5 5 2 16,-2 2 0-16,-2-2 0 15,-3 3 0-15,0-6 1 16,-2 0 0-16,2 1-1 15,2-6 1-15,-1 2-1 16,2 1 0-16,2-5 0 16,2 7 0-16,2-6 0 15,4 2-1-15,6 0 1 16,1-3 0-16,7 0 2 16,-1-3-1-16,2-6 4 15,3-2 2-15,-3-10 5 16,-1-4 3-16,-3-7 2 15,-2-6-1-15,-2-1-1 16,0-4-4-16,-2 0-1 0,-5-1-1 16,-2-3 2-16,-1-4 0 15,1-3-2-15,-3-1-3 16,0 4-4-16,-4 6-2 16,0 10 0-16,0 9-2 15,0 6-4-15,1 2-3 16,2 3-4-16,-3 0 2 15,0 0 2-15,-1 0-1 16,-2 17 2-16,-2 39 2 0,3-26 1 16,2 7 0-16,0-2 1 15,-5-3 1-15,-2 2 0 16,3 2 3-16,0 12 0 16,-2 4 4-16,4 16 3 15,-2 3 2-15,-2-2-3 16,4 2-1-16,-4-10 0 15,-1-2-1-15,4-6 3 16,-2-6 3-16,-6 1 33 16,3 1 6-16,-8-1 20 15,-2 3 4-15,-5-14-20 16,-9-5-3-16,8-14 57 16,-4-9 7-16,1-12 14 15,3-9-10-15,2-8-54 0,4-14-19 16,12-21-26-16,4-1-5 15,14-12-10-15,11 7-4 16,10 10-7-16,9 2 0 16,0 11 0-16,2 5 0 15,-1 10 2-15,-6-1 2 16,-3 6 0-16,-6 6 2 16,-12 1-1-16,0 6 2 15,-7 2 0-15,-2 0 0 0,-1 2 3 16,-4-4 0-16,2 2 0 15,1-5-38-15,-4 1-142 16,2-1-193-16,1 0 175 16</inkml:trace>
  <inkml:trace contextRef="#ctx0" brushRef="#br0" timeOffset="67027.33">23862 1984 28 0,'39'-24'108'0,"-36"15"21"0,-3-1 2 15,-3 4-22-15,-1 2-3 16,1 1-21-16,3 3-6 0,0 0-37 16,0 0-22-16,0 0-19 15,-1 0-1-15,-3 12 3 16,-4 11-1-16,-11 35-2 16,9-30 0-16,-1 2-2 15,2-1 1-15,2 3-1 16,3 1 2-16,3-1 2 15,2-1-2-15,3-3 1 16,3 0 1-16,3-9 1 16,0-2 2-16,3-9 7 15,-2-3 7-15,1-5 17 16,6 0 8-16,-3-2 6 16,4-2-1-16,-9-7-1 15,0-2-4-15,-5-5-11 16,0 1-41-16,2 2-295 0,-4 5 240 15</inkml:trace>
  <inkml:trace contextRef="#ctx0" brushRef="#br0" timeOffset="67234.83">23958 1781 259 0,'-9'-16'154'16,"5"6"-116"-16,3 3-2 15,-5 0-7-15,8 6-20 16,-1 1-7-16,-1 0-39 16,0 0-100-16,0 0 96 15</inkml:trace>
  <inkml:trace contextRef="#ctx0" brushRef="#br0" timeOffset="67594.84">24278 1823 169 0,'76'21'153'0,"-76"-26"-40"16,2-2-25-16,3-1-11 15,3 1-28-15,3 3-4 16,3 2-32-16,5 0-7 16,9 5-3-16,5 0-2 15,9-1 1-15,4 0 1 0,2-4 2 16,0 1 2-16,-2-7 2 15,-5 3-1-15,-9-3 12 16,-3 1 3-16,-13 3 5 16,-5-1 3-16,-10 3 2 15,1 1 6-15,-4 0 41 16,1 1-221-16,0 0 123 16</inkml:trace>
  <inkml:trace contextRef="#ctx0" brushRef="#br0" timeOffset="68410.42">25013 1673 242 0,'-21'-16'166'16,"11"-8"-90"-16,6-5-9 0,15-12-35 16,6-9-18-1,14 2-10-15,8 4-3 0,7 11-3 16,4 6-1-16,-5 14 1 15,-4 2-2-15,-13 14-2 16,-5 4 1-16,-12 11-1 16,-9 8 0-16,-7 12 2 15,-4 14 1-15,-6 3 0 16,6 2 0-16,3-7-1 16,8-8 1-16,4-6 1 15,8-2 2-15,0-12 1 16,0-3 2-16,6-10 6 15,-4-6 5-15,2-7 25 16,2-9 15-16,-2-9 21 16,3-4 38-16,-1-12-10 15,-3-2-10-15,-3-13-34 16,-1-7-9-16,-1 3-19 0,-1 3-6 16,-6 20-8-16,-1 11 3 15,-3 14-1-15,-1 5-9 16,-2 10-27-16,-4 9-10 15,0 18-15-15,-1 14 4 16,-1 9 19-16,-1 4 0 16,-5 7 3-16,-2-5-3 0,-1 9 2 15,-7 6 0 1,0 3 9-16,3-1 4 0,-5-6 4 16,8-9 4-16,-1-10 2 15,0-9 5-15,-1-12 37 16,0-7 44-16,4-14 45 15,-1-7 38-15,1-13-18 16,1-9-22-16,1-21-43 16,2-6-39-16,14-9-37 15,8 0-10-15,20-3-13 16,9 4-5-16,6 6-2 16,-1 8 2-16,-2 12 5 15,-5 8 3-15,-5 7 6 16,-7 3-66-16,-10 4-96 15,-6 0-73-15,-9 1-496 16,-1-3 611-16</inkml:trace>
  <inkml:trace contextRef="#ctx0" brushRef="#br0" timeOffset="68943.39">25330 997 0 0,'4'-24'32'16,"-6"7"68"-16,-4 13-9 16,-3 8-16-16,-7 21-39 15,-7 7-15-15,-7 22-6 16,-4-1-4-16,5-5-7 16,4-4-1-16,11-19 5 15,5-3 11-15,6-14 54 16,3-7 27-16,0-9 26 15,3-7 88-15,4-6-88 0,1-6-42 16,6-5-17-16,6-5-16 16,7-4-24-16,2 2-14 15,7 2-16-15,-4 9-7 16,-5 14-9-16,0 10-3 16,-10 18 2-16,-1 11-3 15,0 12 8-15,-1 2 9 16,1-2 6-16,1-6 2 0,0-10 8 15,1-3 5-15,-2-9 16 16,-2-6 2-16,4-7 18 16,2-4-55-16,-2-10 8 15</inkml:trace>
  <inkml:trace contextRef="#ctx0" brushRef="#br0" timeOffset="70494.66">22914 1055 0 0,'4'-11'51'0,"-2"8"-8"15,0 5-20-15,1 11-20 16,-3 0-2-16,-1 18 6 16,-2 4 6-16,-12 13 7 15,-2 6 2-15,-11 6 8 16,-3 12 4-16,-1 15-1 0,-1 0-4 15,9 9-12 1,3-4-9-16,11 10-9 0,10 9 0 16,10 0 1-16,11 7 1 15,11-18 4-15,8-1 3 16,11-7 7-16,-3-7 2 16,14-9-27-16,9-6 10 15</inkml:trace>
  <inkml:trace contextRef="#ctx0" brushRef="#br0" timeOffset="71325.61">25969 2123 0 0,'-48'82'86'0,"45"-79"23"15,2 0-16-15,1-3 0 16,-1-2-17-16,-1 1 2 15,1 1 8-15,1 0 29 16,0-1 95-16,0-1 39 16,0 1-101-16,13-8-29 15,42-49-37-15,-28 22-11 0,-1-13-7 16,-3-12-3 0,-4-10-1-16,-3-5-5 0,-4-1-19 15,-2 1-9-15,-2-14-19 16,-5-2-4-16,-8 4-4 15,-5-1-1-15,-7 25-3 16,-2 9-3-16,-2 10-6 16,1 9-20-16,8 7-118 15,7 5-135-15,18 2 159 16</inkml:trace>
  <inkml:trace contextRef="#ctx0" brushRef="#br0" timeOffset="74544.37">23081 3023 128 0,'-11'0'85'0,"5"-6"-74"16,2 5-6-16,4 1 7 15,-3-3 15-15,3 3 18 16,0 0 6-16,0 0-9 16,0-1-17-16,0 0-19 15,0-1-4-15,3 1-3 16,17-7-1-16,40-13-1 16,-28 10 1-16,16 0 0 15,6-1 0-15,13-1 1 0,6-2 0 16,7-3 0-16,-1-5 1 15,21 2 0-15,1-3 0 16,6 5-1-16,4 3 0 16,-5 3 1-16,4 2-1 15,-1 0 1-15,-4-2 0 16,5 2 1-16,-2 2-1 16,5 0 0-16,6 1 2 15,-1 0-2-15,0-2 1 16,-2 2-1-16,-6 2 1 0,-8-1 0 15,-9 0 0-15,-12 1 2 16,-1 2-1-16,-17 0 1 16,-4 4 0-16,-15-2 0 15,-7 0 0-15,-8 0 1 16,1 1 0-16,-9-3 1 16,-6 1 2-16,-10 1 40 15,-2 0 13-15,-9 2 4 16,-2 0 23-16,-4 0-60 15,-8-1-6-15,-6-2-14 16,-2-1-4-16,-7 4 0 16,-4-1 1-16,-14-3-3 15,-8 4 3-15,-15-3-3 16,0 3 1-16,-2 0-2 16,2-2 0-16,-12 2 0 15,-6-3 0-15,-10 6 0 16,0 2-3-16,-8 3-1 15,-3 3 3-15,-9 1-3 0,-4 2 4 16,-5 5 0-16,2 1 0 16,-1 4 0-16,1-3 0 15,7-2 0-15,0-4 0 16,8-2 0-16,3-2 0 0,14-2 0 16,9-2 2-16,4-3 1 15,6-2 1-15,14-2-3 16,6 3 1-16,8-2-2 15,5-1-2-15,8 3 1 16,2-3-1-16,14 3 2 16,6-3-2-16,10 0-11 15,5-4-5-15,15-2 1 16,6 1 1-16,14 1 3 16,6-1 3-16,5 1 3 15,4-3 2-15,9 0 0 16,6 3 1-16,11-1 1 15,9-3 1-15,2 0 0 16,2-3 0-16,6-3 1 16,5 3 0-16,10-2 0 15,1 1 0-15,2 1 1 0,5 0-1 16,1 1 1-16,0-1 0 16,2-1 0-16,-8 0 0 15,-2 3 0-15,-4 1 0 16,-6 2 0-16,1 0 0 15,-7 0 0-15,5 4 0 16,-4-4 0-16,1 5 0 16,-2-7 0-16,-1-3 0 0,4-1 0 15,-4 2 0-15,-9-1 0 16,-4 0 0-16,-11 2 0 16,-7-4 0-16,-2 2 0 15,-6 4 2-15,-12-1-1 16,-5 8 1-16,-14 0-8 15,-5 2-212-15,-29-8 171 16</inkml:trace>
  <inkml:trace contextRef="#ctx0" brushRef="#br0" timeOffset="78703.72">26641 3421 0 0,'0'-1'6'0,"0"-2"33"0,3 5 0 15,-3-2 1-15,0 0 0 16,0 0-8 0,0 0-4-16,10 1-10 0,5 0-4 15,34 5-7-15,-26-5-1 16,2-4 1-16,5-2 1 16,7-3 0-16,6 0 1 15,13 1-3-15,6-1-2 16,10 3-2-16,3 1-2 0,0-1 1 15,-3 5 0-15,2-4 0 16,4 1-1-16,4 2 1 16,4-3 0-16,-4 0 0 15,-2-4 0-15,2 1-1 16,0 0 1-16,9 2-1 16,4 0 0-16,-6 3 0 15,-1 2 1-15,-8 2 0 16,3 4 1-16,3 4 0 15,-4-2 0-15,-2 2 1 16,-4-3 0-16,-6-3 1 16,10 0 0-16,4-1-1 15,-2-3 1-15,7-2-1 16,-4 0 0-16,3-2-2 16,6 0 1-16,-9 1 1 15,-4 3-1-15,-7 0 1 0,-6 3 0 16,0-2 2-16,4-1 2 15,9 1 0-15,-2 1 1 16,-1-6 0-16,5 1-1 16,2-8 2-16,7 1 2 15,4-1 1-15,-2 3 2 16,-4 1-2-16,-4 3-2 0,-2 2-1 16,1-2-1-16,-12 4-3 15,-1-3 1-15,-14 0-1 16,-4 2 1-16,0-6-1 15,-4 3 1-15,6 3-1 16,-5 0 0-16,-7 2 0 16,-7 0 0-16,-13 7-159 15,-5 0 118-15</inkml:trace>
  <inkml:trace contextRef="#ctx0" brushRef="#br0" timeOffset="80006.36">27229 2813 146 0,'-4'-9'85'16,"-1"6"-88"-16,3 3-5 15,5 0 0-15,-3 0-1 16,0 0 4-16,0 0 3 0,0 0 3 16,7 2 3-16,3-1 7 15,4-1 6-15,35 3 12 16,-29-7 1-16,7-3 2 16,2 2-4-16,4 1-13 15,6-3-5 1,6 3-6-16,1-1-1 0,8 2-2 15,1 0-1-15,1 3 1 16,0-1-1-16,5 0 1 16,5 1 0-16,11 0 0 15,4-2-1-15,1 2 1 16,2-1-1-16,-6-4 1 16,-2 3 0-16,2 1-1 15,-2-3 0-15,-7 4 0 16,0 0 0-16,-11 3-1 15,0-2 1-15,-2 0 0 16,3 3 0-16,8-2 0 0,2 0 1 16,-4 2-1-16,3-4 1 15,-2 0 0-15,-4-2 0 16,-11-1 0 0,-26 2 0-16,1-1 1 0,70-4 0 15,-8 0 1-15,-6 4-1 16,-38 0-1-16,-2 0 0 0,0 0 0 15,6 0 0-15,4-4 0 16,4 5-1-16,4 0 2 16,-1-3-1-16,-8 0 0 15,-5 1 0-15,-11-1 0 16,-6 3-1-16,-2 1 0 16,-4 0 1-16,1 1-1 15,-3-1 1-15,6 0-1 16,-1-1 2-16,10-6-1 15,2 3 0-15,0-4 0 16,10 4 0-16,-9 1-1 16,-3-1 0-16,-5 2 0 15,-6-1 1-15,-4 3-1 16,3 0 0-16,-4 0 1 16,0 0-1-16,6-1 0 15,0-3 1-15,8 1-1 0,6-2 1 16,5-1-1-16,3 0 0 15,3 0 0-15,-3 4 0 16,-12 2 0-16,-2 0-1 16,-8 0 1-16,-6-2 1 15,-2 0 0-15,-2 2 1 16,-6 0-1-16,4 0 2 16,0 0-2-16,3-3 1 15,6 2 23-15,1 1-19 0</inkml:trace>
  <inkml:trace contextRef="#ctx0" brushRef="#br0" timeOffset="83445.67">27217 2476 9 0,'-3'-5'69'0,"3"2"-13"16,2 2-13-16,-2 1-23 15,0 0-12-15,0 0-12 16,0 0-2-16,0 0 0 16,0 0 1-16,0 0 5 15,0 4 0-15,1 10 3 16,2 1 0-16,5 32 1 16,-8-27-1-16,0 5 0 15,0 2-2-15,2 3-1 0,2 8 0 16,3 0-1-16,0 2 0 15,-2 10 1-15,3 2 0 16,-1 10 1-16,1 8 0 16,0-1 1-16,-3 0 0 15,-1 2-1-15,-1 1 1 0,-2 3 0 16,3-3-1-16,-3 0 1 16,1-8 2-16,2-14 15 15,-4-6 24-15,2-13 5 16,0-7 3-16,0-12-12 15,0-3-19-15,-2-7 25 16,-3-2 9-16,-4-2-5 16,6 1-8-16,0 0-240 15,-1-1 154-15</inkml:trace>
  <inkml:trace contextRef="#ctx0" brushRef="#br0" timeOffset="84313.61">31390 2268 5 0,'14'-24'48'0,"-10"11"-20"15,0 5-29-15,-3 8-5 16,-1-3 0-16,0 3-1 15,-1 0 2-15,-1 0 6 16,1 0 5-16,0 0 13 16,1 0 5-16,-2 0 12 15,0 3 1-15,-5 7-7 16,-1 2-6-16,-23 36-15 16,21-25-4-16,0 12-4 15,0 10-1-15,-5 11 0 16,2 4 0-16,-1 0 0 15,2-5 0-15,4 2-1 0,3 2 0 16,1 10-2-16,0 3 1 16,0 11 1-16,-1-2 1 15,-3-10 0-15,4-6 1 16,0-14 1-16,0-3 0 16,1-7 1-16,2 0 0 15,1-7 1-15,-3-10 3 16,-1-10 5-16,1-4 3 0,-2-6 9 15,2-2 0-15,5 1-4 16,-2-3-5-16,0-1-10 16,0-1-16-16,0 1 7 15</inkml:trace>
  <inkml:trace contextRef="#ctx0" brushRef="#br0" timeOffset="89990.49">29696 2703 0 0,'5'-91'0'0,"-17"88"63"0,-1 1 0 15,-6-4-12-15,-1 6-8 16,1 2-16-16,-1 4-8 16,0 6-13-16,0-1-2 15,-4 4-4-15,6-1 0 0,-1 2-1 16,4 3 0-16,1-3 1 16,2 1 0-16,0-1 0 15,0-1 0-15,5 1 0 16,-4-3 0-16,2 3 1 15,0 2-1-15,-5 3 1 16,5 4 0-16,0 1 1 16,-1-2 0-16,2 1 1 15,-1-2 0-15,2-5-1 16,3 2 0-16,3-4 0 16,1-2-1-16,3 4 1 15,-2-3 0-15,2 2-1 16,-1 1 1-16,0-1-1 15,-1 0 1-15,-1 3-1 16,5 0 2-16,-2-1 1 16,-2 0 1-16,3-3 0 15,-1 0 0-15,4-2-1 16,-2 1 0-16,3 1-1 0,1 0 1 16,1-1-1-16,3-1 1 15,-1 1-1-15,3 1 1 16,2 0-1-16,-1-1 1 15,7-3 2-15,-3 0 0 16,4-7 5-16,0-1 2 16,-3-7 19-16,2-5 4 0,1-5 5 15,1-3 1-15,2-7-23 16,-2 3-6-16,3 0-4 16,0-1-3-16,-1 4 0 15,-2 1-1-15,-8 1 1 16,-2 3 1-16,0 0 2 15,-6-3 5-15,0-6 12 16,-1-2 4-16,-1-9 2 16,0-2 4-16,-1-4-8 15,1-2-10-15,2 4-13 16,-1-1 0-16,-1 8-4 16,-3 2 4-16,-4 4 3 15,-3-2 0-15,-2 4 5 16,-4-1-1-16,-11 4 3 15,-2-1 1-15,-4 3-4 16,-4-1-3-16,1 3-7 16,-2 2-2-16,-2 2-2 0,4 4-3 15,1 2-4-15,6 4 0 16,5 3-35-16,0 0-60 16,11-3-81-16,5 0 134 15</inkml:trace>
  <inkml:trace contextRef="#ctx0" brushRef="#br0" timeOffset="91434.93">31336 2673 0 0,'44'-98'0'0,"-48"91"14"16,1 2 50-16,-1-2 6 15,-3 0-1-15,-1 2-8 16,-5 2-12-16,-3 2-9 16,-4 0-16-16,-1-2-5 15,-2 4-7-15,0 3-3 16,-2 2-3-16,-2-4-1 0,5 2-2 16,-4-1 0-16,5 5-1 15,5 0 1-15,-5 3 1 16,-1-3 1-1,1 1 3-15,-2-1 0 0,2 1-2 16,1 6-3-16,1 1-3 16,-1 1 0-16,4 2-1 15,2 2-1-15,-2 2 1 16,4-2 1-16,2 2-1 16,4-2 0-16,-1-1 0 15,3 4 1-15,0-1 0 16,0 0 0-16,1 2 0 15,2 0 0-15,0-1 0 16,-1 2 0-16,4-2 0 16,-1 0 0-16,4-2 0 15,1 2 0-15,0-6 0 16,2-1 2-16,-1-1-1 0,1-4 0 16,0 1 1-16,1-1 0 15,1 0-1-15,-1 0 1 16,-1 2 0-16,1-4-1 15,2 0 1-15,1-1 0 16,4-1 2-16,3 0 1 16,-1-3 1-16,9-1 1 15,-3 0 0-15,-1-4-1 0,-3 0 2 16,-3-1-1-16,-4-3 0 16,-3 3 1-16,0-3-2 15,-3 1 1-15,1 2-1 16,4-3 0-16,4 0 0 15,-3-2-1-15,5-3 2 16,-2 0 1-16,-2-5 3 16,5 0 2-16,0-1 4 15,-2 2-1-15,-2-3 1 16,-2 1-1-16,-2-4 3 16,-2-3 1-16,0 2 12 15,-1-3 7-15,-1-4 3 16,0 2 9-16,-2 0-3 15,0-3-2-15,-2 4-16 16,-3-2-7-16,0 4-10 16,0 2-3-16,-3 1-1 15,-1 3-1-15,0-4 1 16,-4 0-1-16,-1-7 4 0,-2 2 1 16,-2-2-3-16,-2 2 3 15,3 4-7-15,-2 5-2 16,3 4-6-16,-1 4-6 15,-1 4-11-15,1-3-44 16,-3 7-252-16,-2 0 266 16</inkml:trace>
  <inkml:trace contextRef="#ctx0" brushRef="#br0" timeOffset="92980.23">27790 2631 18 0,'-2'-8'70'16,"2"4"-16"-16,-3 4-11 15,-1 0-21-15,3-2-6 16,-1 2-10-16,2-1 0 0,-1 0 8 16,0 1 5-1,-9 0 4-15,-3 1 1 0,-7 0-5 16,-31 10-5-16,26-7-6 15,0 4-1-15,-3 3-4 16,-2 2-1-16,5 4-1 16,-2 1 0-16,2-2-1 15,1 0 1-15,4 0 1 16,5-4 0-16,2 0 0 16,2-3 1-16,2-1-2 15,-3 3 0-15,3-3 0 16,-3 5-1-16,-2 7 0 15,4 3 0-15,-2 5 1 16,0 1-1-16,1-8 2 16,2 5 0-16,1-8 1 15,2 0-1-15,5-2 2 16,-3 0-1-16,-1-6 0 16,1 6-2-16,0-2 1 15,1-4-1-15,0 8 0 0,-2-4 0 16,0 5-1-16,-1 1 1 15,4 0-1-15,0-1 1 16,0-5-1-16,0 0 1 16,2-5 0-16,6 0 0 15,0-1 0-15,1-1 1 16,-6-2-1-16,3 2-1 0,-2 5 2 16,-1 0-2-16,8 3 0 15,-9-2 1-15,4-1-1 16,0 5 1-16,2-1-1 15,2-2 2-15,-3-6-2 16,0 0 2-16,1-3 0 16,2 0 0-16,2-1 0 15,9 0 0-15,4 0 0 16,-2 0 0-16,4 2 0 16,1-4 0-16,0-2 0 15,1-1 1-15,0-3 1 16,-3-3 0-16,-3-1 2 15,-2 2 1-15,-5-4 0 16,1 2 1-16,0-2 2 16,-5-5 3-16,6 0 6 0,-2-1 0 15,0-4 0-15,4 2-2 16,-4 0-5-16,0-2-1 16,-1 3-3-16,-1-3 0 15,-5-1 0-15,-1-3 1 16,-3-4 1-16,0 0-2 15,-3-6-1-15,1 5-1 16,-1-7-3-16,-1 3 1 16,1-1-3-16,0 0 0 0,1 0 1 15,0 8-1-15,-1 2 0 16,0 5 2-16,-2 3 0 16,-4 1 2-16,1 5 2 15,-3-1 2-15,1 2 0 16,2-1-1-16,-3 1-3 15,3 0 0-15,-3 2-4 16,0 2-1-16,-2-3-1 16,1 5-1-16,0-2 0 15,2 3 0-15,0-2-1 16,6 2-3-16,0 2-84 16,3-2-61-16,-2 2 105 15</inkml:trace>
  <inkml:trace contextRef="#ctx0" brushRef="#br0" timeOffset="110984.95">17382 2072 11 0,'35'-13'56'0,"-35"-1"-31"0,-1 0-21 16,3 12-16-16,5 2-3 15,-3-2 2-15,5 12 3 16,-1 0 2-16,-5-2 2 16,2 9 3-16,-5-6 1 15,2 3 1-15,3 0 0 16,2-1-3-16,3 6-2 0,1 2-4 16,2 6 5-1,-1 5 5-15,0 5 0 16,-2 12 0-16,-4 9 0 0,-3 14 0 15,-3-2 0-15,-5 9 0 16,1-3 0-16,-2-3 0 16,2 10 0-16,3 2 0 15,0 1 0-15,1 0 0 16,1-4 0-16,-2-2 0 16,-1 1 0-16,-3 3 15 15,-2 1 14-15,-3-3 7 16,-1-6 1-16,-1-3-18 15,-1 6-3-15,3 2-7 16,0 2 0-16,2 2-3 16,1-10-1-16,-1-2-1 15,3 3 0-15,2 0 0 0,-1 9-2 16,0-2 2-16,3-6 1 16,-5-5 1-16,2-8 3 15,-4 2 22-15,-2-1 7 16,0-8 10-16,-2-6 1 15,2-15-11-15,0-8-3 16,5-15 6-16,4-7 6 16,-1-1-7-16,2 0-5 0,2-5-11 15,-2 0-4 1,-2 0-13-16,1-1-9 0,1 0-92 16,0-1-107-16,0 1 136 15</inkml:trace>
  <inkml:trace contextRef="#ctx0" brushRef="#br0" timeOffset="115650.29">21082 4392 126 0,'-6'-5'81'0,"6"3"-75"0,10 6-11 16,-7-4 2-16,4 4 3 16,-5-2 2-16,-11-4 4 15,10 2 17-15,-1 0 11 16,0 0 22-16,0 0 5 16,0-1-8-16,0 0-6 15,0-1-6-15,0 2-5 16,0-1-3-16,0 0-5 0,-1-1-2 15,0 1 2-15,-1 0-2 16,1-1 0-16,0-3 3 16,-2-3 12-16,0-3-7 15,1 1-5-15,-5-28 9 16,7 25 6-16,5 2 8 16,1-5 2-16,-6-1 17 15,1-4 13-15,-2-2-12 16,1-1-6-16,1-1-4 15,-1 1-8-15,0-3-12 16,-4-1-10-16,4-1-15 16,-1 1-7-16,1 1-3 15,4 0-3-15,-4-5 3 16,-3 2 1-16,3-5-1 0,-1-2 0 16,1-1-4-16,6 2 0 15,-3 2 1-15,5 2 2 16,-4 1-2-16,-3-2 1 15,2 1-2-15,-3-2 1 16,0 5-1-16,0-3 1 16,-1-3-1-16,-3 1 1 15,1-5 1-15,4-1-1 16,1 1 0-16,3 3-1 0,-4 4-2 16,1 2 0-1,-1-2-1-15,-2-2 0 0,6 0 0 16,-1-2 0-16,-3-2 0 15,3-2 0-15,-8-1 2 16,0 1-1-16,3 0-1 16,1 7 0-16,-1 3 0 15,-2 5 0-15,-1 0 0 16,-3-1 2-16,7 0-2 16,-2 0 0-16,2 1-2 15,-2 0 2-15,-2-1 0 16,4 1 2-16,-2-2-2 15,-2 1 1-15,2-4 0 16,0-2 2-16,-1 2 1 16,3 0 1-16,-5 2-3 15,2 6 1-15,2 2-3 16,-3 1 0-16,5 8-1 0,0-5-1 16,-1 3 2-16,0 0-1 15,0-1 1-15,-4 4 0 16,3-2 0-16,-3 0 0 15,0 1 0-15,4-4 0 16,0 3 0-16,-4-2 0 16,1 4-1-16,2 4-2 15,1 4-1-15,3-2-1 16,-6-1 0-16,3 4 1 0,0-1-1 16,0 1 5-16,0 0 0 15,0-1 0-15,0 1 2 16,1-3-2-16,2-4 0 15,0 1 0-15,-2 1-2 16,-1 2 2-16,0 1-2 16,3-4 0-16,-3 5 1 15,0-1-2-15,0 2 3 16,0-1 2-16,0 1-1 16,0 0 2-16,1-3-3 15,0-2-2-15,-1 5-10 16,0 0-2-16,0-1-124 15,0 1-144-15,3 8 153 16</inkml:trace>
  <inkml:trace contextRef="#ctx0" brushRef="#br0" timeOffset="125193.54">15189 10596 153 0,'8'-24'133'0,"-7"16"-32"16,5 1-41-16,-6 6-42 16,2 1-12-16,-3-1-13 15,0-1-4-15,-1 1 1 16,1 0 2-16,1 1 5 15,0 0 0-15,0 0 5 16,0 0 3-16,3 13 5 0,-2 4 1 16,-5 35 0-16,-4-22-1 15,-1 8-4-15,3 4-3 16,1 10-2-16,5 0-1 16,0 1-1-16,7 4 1 15,3 1-1-15,6 2 1 16,-4 8 0-16,2 6 0 15,-4 10 0-15,-2 0 0 16,0-2 0-16,0-6 0 0,-8 1 0 16,2 3 1-16,-2 7-1 15,5 2 2-15,7-5 0 16,-5-28 2 0,1 0 0-16,13 44 1 0,-1 8-1 15,-7-15-2-15,2-22 1 16,-2-7-1-16,-6 1 2 15,1 5-1-15,-1 4 2 16,-2 0 0-16,-4-8 1 16,3-4 0-16,-6-14 1 15,0-4 0-15,2-12 1 16,-2-3 2-16,-1-12 40 16,2-5 29-16,1-9 82 15,1-2 117-15,0-2-123 16,-1 1-25-16,0 0-55 0,0-1-28 15,0 1-26 1,0 0-12-16,0-2-2 0,0 2-68 16,0-1-405-16,0 0 301 15</inkml:trace>
  <inkml:trace contextRef="#ctx0" brushRef="#br0" timeOffset="126489.81">13224 12539 312 0,'-10'-18'192'16,"5"12"-106"-16,1-1-36 16,7 6-60-16,3 1-2 15,12 0 1-15,6 2 2 16,10-3 5-16,6 1 0 0,10-4 1 16,4-5 1-16,6-1 1 15,7-3 1-15,6 0 1 16,6 1 2-16,-2-3 4 15,2 4 3-15,1-5 5 16,0-4 2-16,17 3 7 16,3-3-2-16,8 1-7 15,6 3-2-15,11-1-5 16,4 0-2-16,6-2-1 16,4 4-1-16,-6-1-1 15,-1 2 0-15,-5-1-1 16,-1-4-1-16,-4 3 0 15,-4 3 0-15,1 0-1 16,-4 5 0-16,1-2 1 16,-4-2-1-16,0 0 2 15,0 2 0-15,1 0 3 0,3 1 3 16,3 2 0-16,-6-2 1 16,2 2-1-16,-5-1 0 15,-7 0-2-15,2-1 3 16,-6 1-3-16,1-4 1 15,-4 3-3-15,-3-2 1 16,1-1 10-16,-1 1-10 16,11 1-4-16,-3-1 1 0,-1 3-10 15,-1 1 10-15,-2-1 2 16,3 3 3-16,-10-2-2 16,-4-1 2-16,-2-4 0 15,-1-1-1-15,6 0 1 16,3 1 2-16,-2 4 1 15,-1-2 1-15,0 1 0 16,6 0 3-16,2 1 0 16,-3 0-1-16,-9 1 1 15,-1-1 0-15,-7-3 4 16,3 2-3-16,-6-2-1 16,-6 2-5-16,5 4-5 15</inkml:trace>
  <inkml:trace contextRef="#ctx0" brushRef="#br0" timeOffset="128305.82">18829 11713 454 0,'-24'-110'280'16,"13"98"-134"-16,9 10-114 16,0 1-37-16,2 4-29 15,0-3 7-15,-1-2 3 16,1 2 6-16,0 0 11 15,0 0 7-15,0 0 9 16,0 0 2-16,0 0 2 16,3 0-3-16,14 6-5 15,35 12 0-15,-19-10-4 16,10 4-1-16,9-2 2 16,0 2-2-16,5-2 1 15,1-2 3-15,-4 2 1 16,2-4-1-16,-8 0 6 15,-8-1 2-15,-9-1-5 16,-7-3-1-16,-11 2-1 16,-3-2-5-16,-4 3 0 0,-4-1 0 15,-4 2 14-15,1-1 18 16,0-4 32-16,-1 0 1 16,1 0-5-16,-10 15-14 15,-39 34-27-15,23-23-8 16,-10 3-11-16,-1 10 0 0,-2 5 0 15,11-15-3 1,0 2 3-16,-18 23 0 0,-8 2 3 16,9-8-1-16,12-13 2 15,6-4 1-15,7-9 2 16,5-4 4-16,8-9 15 16,3-5 51-16,2-4 77 15,3-3-17-15,-1 2-4 16,-1 0-42-16,1-5-62 15,0-16-5-15,-5-37 3 16,4 27 8-16,0-5 14 16,-2-2 2-16,0-1-6 15,-2-4-7-15,-5-7-15 16,2-6-7-16,-6-12-9 16,4 2-1-16,-2 4-3 15,1 10-2-15,1 20 0 16,-3 3-1-16,6 16-2 0,0 3-4 15,6 6-9-15,2 5-18 16,4 2-164-16,-4-2-138 16,11 6 189-16</inkml:trace>
  <inkml:trace contextRef="#ctx0" brushRef="#br0" timeOffset="129721.51">17177 12445 599 0,'-7'-16'658'15,"2"2"-607"-15,-12-2-53 0,2 9-47 16,14 20-7-16,7 13-1 15,1 8 18-15,8 26 14 16,-5 6 2-16,2 19 4 16,-5 6 2-16,-2-9 10 0,1-7 5 15,-9-22 7-15,0-14 5 16,-9-19 99-16,-1-8 64 16,-4-17 34-16,-1-11-30 15,0-16-60-15,-2-11-55 16,4-24-44-16,1-6-8 15,11-18-8-15,5 3-2 16,7 14-4-16,4 10-4 16,11 18-5-16,4 4-2 0,9 4-6 15,2 2-3-15,6 12-2 16,4 10-1-16,-1 19 2 16,4 15 3-16,-15 13 2 15,-10 2-1-15,-12 6 0 16,-14-3 2-16,-12 2 5 15,-7-2 7-15,-8-7 8 16,2-6 3-16,-2-9 8 16,7-8 3-16,6-8 7 15,6-4-2-15,8-2-12 16,1-1-8-16,8 3-15 16,-1 3-3-16,4 5-3 15,3 6 0-15,-2 6 3 16,5 6 0-16,0 8 5 0,2 5 2 15,3 9 4 1,1-1 4-16,9-1 3 16,-1-4 1-16,3-10 6 0,-3-4-23 15,-9-10-163-15,-2-3-206 16,-10-14 219-16</inkml:trace>
  <inkml:trace contextRef="#ctx0" brushRef="#br0" timeOffset="130657.33">17693 12763 125 0,'0'-2'118'0,"0"6"-6"0,5 10-104 16,-1-4-14-16,2 5 2 15,12 2 4-15,5-9 2 16,6-4 2-16,6-10 3 16,-2-10 25-16,-5-12 32 15,-5-3 20-15,-12-9 36 16,-6 3 38-16,-13-2 58 15,-7 4-27-15,-6 9-87 16,-4 6-28-16,-2 14-57 16,-1 6-20-16,5 15-29 15,-1 4-2-15,2 17 7 16,4 5 4-16,1 6 9 16,8 3 6-16,6-6 5 15,3-2 1-15,4-16 2 0,0-4 2 16,8-9 6-16,5-6 2 15,10-6 3-15,9-4 3 16,9-9-3-16,2-2-1 16,2-5 0-16,-1-5 1 15,-6-3 5-15,-9-5 3 16,-6 0 0-16,-6 2 1 16,-12-4-3-16,-1 8-4 15,-10 2-5-15,-1 6-3 16,-4 8-14-16,5 4-10 0,0 6-18 15,2 8-4-15,7 6 6 16,2 6 6-16,2 6 15 16,6 2 5-16,-2 10 2 15,1-2 2-15,-7-3 0 16,-7 2-1-16,-2-6 1 16,-7-5 3-16,-2-1 3 15,-10-7 7-15,-8-11 12 16,2-1 7-16,-3-8 6 15,4-7 4-15,8 1-6 16,5-8-8-16,6 5-16 16,5 5-13-16,5 4-19 15,6 4-6-15,8 8 4 16,5 0 5-16,9 3 17 16,3-1 3-16,1-4 3 0,2-5 4 15,-7-8 6-15,-5-5 1 16,-2-5 2-16,-6-4 1 15,-3 1 2-15,-4 5-2 16,-8 4-3-16,-3 3-4 16,-1 7-9-16,0 1-1 15,-1 0-4-15,1 0 0 0,0-1 5 16,0-1 5 0,0 1 3-16,1-12 4 0,4-18 1 15,3-32 0-15,-6 30 4 16,-5 1 18-16,-1 7 12 15,0 2-4-15,0 11-14 16,0 4-32-16,0 9-30 16,3 13-4-16,-1 10 1 15,1 9 11-15,1 11 16 16,1-1 4-16,3 1 4 16,3-7 0-16,2-8 1 15,6-5 2-15,-2-9 1 16,5-2 7-16,-1-6-111 15,-2-4-170-15,1-13 159 16</inkml:trace>
  <inkml:trace contextRef="#ctx0" brushRef="#br0" timeOffset="130800.23">18396 12399 444 0,'-4'-18'270'0,"0"5"-128"16,0 8-207-16,4 6-70 0,2 8 97 16</inkml:trace>
  <inkml:trace contextRef="#ctx0" brushRef="#br0" timeOffset="131953.43">18762 12204 331 0,'-2'4'182'15,"2"3"-87"-15,0 22-104 16,2 18-13-16,6 19 11 16,0 9 4-16,0 8 3 15,-1-1 2-15,1 0 2 16,0-6 1-16,3-18 2 15,-5-18 3-15,1-21 11 16,-4-11 28-16,-2-16 38 0,0-3 41 16,1-14 45-16,-5-8-78 15,-4-3-62-15,-5-2-14 16,-10 8-23-16,-4 7-11 16,-6 8-19-16,-1 10-2 15,-4 10 3-15,-1 10 3 16,0 4 8-16,2 6-1 15,8 3 2-15,6 1 4 16,18 3 5-16,0-2 3 0,18-4 6 16,0-6 6-16,10-2 2 15,10-6 7-15,-4-10 7 16,8-2 1-16,2-14 6 16,1-9 4-16,3-14-4 15,-3-7 4-15,-3-7-4 16,-8 6-1-16,-10 5-7 15,-4 9-4-15,-9 16-6 16,-4 5-6-16,-6 12-17 16,-1 9-9-16,-1 13-8 15,1 7 6-15,4 10 19 16,2 3 2-16,8-3 9 16,-1-5 2-16,2-9 2 15,1-7 8-15,-3-12 22 16,-1-1 21-16,1-11 40 15,1-11 10-15,-1-10-24 0,8-9-19 16,-1-3-38-16,3 4-16 16,4 7-16-16,-5 6-12 15,2 18-12-15,-2 7-3 16,-1 15 1-16,2 8 5 16,-6 8 12-16,3-3 9 15,0-9 10-15,-1-9 8 16,5-15 12-16,-2-7 0 0,-2-10 6 15,0-3-1-15,-6-8 0 16,-4-1-2-16,-6 3 10 16,-2 4 1-16,-10 10-18 15,0 6-8-15,-7 6-27 16,-1 7-8-16,3 2 7 16,1 2 4-16,5-3 13 15,4-4 4-15,5-1 9 16,-1-3 5-16,3 0-2 15,0 0 0-15,0 0-13 16,0 0-6-16,0 0-9 16,0 0-2-16,0 0 3 15,0 0 5-15,9 5 7 16,2-1 5-16,2 0 7 16,35 0 3-16,-28-17 0 0,3-5-3 15,5-6-4-15,-4-2 1 16,-1-6 1-16,-1-3 3 15,-6 2 4-15,-2-2-1 16,-14 0-2-16,-6-5 0 16,-12-2-3-16,-5-2 4 15,-6 1 10-15,3 6 5 16,1 11 0-16,8 12-10 16,5 12-28-16,4 9-17 0,5 17-12 15,4 13 1-15,6 14 15 16,1 0 8-16,5-2 12 15,-1-5 1-15,8-7 4 16,2-1 3-16,-2-8-4 16,-2-8-44-16,-3-12-77 15,-2-5 73-15</inkml:trace>
  <inkml:trace contextRef="#ctx0" brushRef="#br0" timeOffset="133437.24">14230 10059 177 0,'-25'-36'171'16,"-3"13"-7"-16,11 8-113 16,7 10-34-16,10 13-34 15,3 4-5-15,12 23 2 16,2 3 6-16,6 17 5 0,1 6 3 16,-2 10 4-1,-11-26 1 1,-6-23 2-16,2 2 2 0,8 46 2 15,-7-10 2-15,-8-28 5 0,0-26 6 16,0-12-14-16,5-6-49 16,8-21 34-16</inkml:trace>
  <inkml:trace contextRef="#ctx0" brushRef="#br0" timeOffset="133609.4">14382 10048 135 0,'-12'-40'114'15,"-2"13"-40"-15,-1 6-21 0,6 9-13 16,1-1-7-16,13 2-17 15,8-2-8-15,14-7-11 16,8 1-2-16,11-5 2 16,6 0 0-16,4 8 3 15,-2 3 0-15,-20 9-1 16,-6 6-2-16,-18 12-20 16,-9 7-52-16,-9 12 51 15</inkml:trace>
  <inkml:trace contextRef="#ctx0" brushRef="#br0" timeOffset="134517.34">14410 10412 265 0,'-21'-7'166'15,"14"-3"-102"-15,10-4-27 16,17-7-36-16,5-4-4 15,15-7 0-15,6 4 1 16,-2 2-1-16,-2 10 0 16,-7 10-2-16,-11 2 0 15,-11 10-1-15,-3 9 0 0,-12 16 4 16,-3 2 2-16,-7 12 2 16,-4-5 2-16,1-9 1 15,1-4 1-15,7-17 11 16,3-4 28-16,4-9 10 15,3-13 19-15,7-13-1 16,6-6-35-16,8-14-30 16,4 2-5-16,6 0 0 15,-4 3 1-15,-4 11 2 16,-9 2 15-16,-12 14 48 16,-5 5 4-16,-2 8-17 15,-1 4-31-15,-8 5-57 16,6 10-6-16,-7 5-1 15,9 12 7-15,11 11 14 16,7 1 9-16,6-3 4 16,2-6 3-16,4-18 2 15,-5-9 5-15,8-12 6 0,-2-8 3 16,-3-9 6-16,-1-3 5 16,-7-10 10-16,-3 2-2 15,-9 2 1-15,-6-1-3 16,-7 6-8-16,-6-1-6 15,-2 16-17-15,2 3-9 16,-5 14-18-16,3 7-4 0,0 9 0 16,-3 8 3-16,11 11 18 15,0 2 3-15,8-6 7 16,4-9 2-16,2-20 11 16,-2-10 6-16,4-15 12 15,1-8 1-15,3-11-7 16,3 2-2-16,1-2-11 15,-3 9-5-15,-5 8-9 16,-3 6-19-16,-1 14-25 16,2 7-2-16,0 14 1 15,2 9 13-15,0 18 25 16,-2 1 4-16,-2 5 7 16,0-9 1-16,-6-17 1 15,2-4 3-15,-2-18 36 16,2-3 78-16,-3-6 48 15,2-1 2-15,-1 1-23 16,1 0-55-16,0-2-40 16,3-20-17-16,20-47-23 0,-1 23-7 15,10-8-5-15,3-3-1 16,2 4 1-16,2 5 2 16,-14 9 1-16,-4 8 1 15,-12 16-4-15,-8 4-2 16,0 12-85-16,0 3-92 0,1 7 111 15</inkml:trace>
  <inkml:trace contextRef="#ctx0" brushRef="#br0" timeOffset="147317.65">18382 11632 0 0,'0'-1'41'0,"0"-1"47"16,0 2-12-16,0-1-21 16,0 0-7-16,0-1-15 15,0 2-3-15,0 0-4 16,0 0 2-16,0 0 7 0,0-1 9 16,0 0 19-16,0-1 0 15,0 1 15-15,0 1 10 16,0-1-7-16,0-1 20 15,0 1-14-15,-1 0-8 16,0-1-12-16,-1 1-17 16,1 1-30-16,0 0-8 0,-1 0-16 15,-2 1-6-15,3-1-2 16,-4 8 1-16,-2 4-1 16,-9 30 4-16,16-26 1 15,1 1 2-15,2 0 1 16,1-2-3-16,5 1 5 15,-1-1 0-15,6-5 0 16,-2 1 0-16,4-4 2 16,-2-3 4-16,2-3 5 15,-1-4-1-15,1-3 5 16,1-2 4-16,-2-6 11 16,-4 1 6-16,-3-4 8 15,-6-2 7-15,-3 0 9 16,-2 1 0-16,-5 2-10 15,-2 4-6-15,-2 5-16 0,-3 0-8 16,-1 7-11 0,1 0-4-16,-1 2-4 0,4 0-5 15,3 2-6-15,2 2-5 16,5 4-1-16,-1 1 0 16,3 4 7-16,3 1-1 15,1-4 8-15,2 2-1 16,1-4 3-16,1-5 2 15,5-5 2-15,1-1 5 16,0-5 2-16,1-3 4 0,-6-6 1 16,2-2 3-16,0-3-1 15,-3 0 2-15,-4 1 12 16,-3 2 8-16,-6 0 9 16,-5 1-1-16,-2 9-14 15,0 3-12-15,-4 7-19 16,2 5-4-16,-2 1-13 15,4 7-3-15,4 1 0 16,1 1-1-16,7 2 8 16,0 1 1-16,8-4 5 15,-1-1 2-15,6-5 4 16,3-3 1-16,0-8 3 16,4 0 3-16,-4-4 5 15,-1-3 0-15,-2-5 6 16,-5-2 3-16,-4-5 4 0,-4-1 2 15,-4 0-1-15,-3 1-1 16,-5 6-4-16,-2 4-5 16,-1 5-13-16,-1 4-3 15,-1 5-11-15,3 6-1 16,1 3-6-16,1 2-1 16,8 4 2-16,-1-1 3 15,5 1 7-15,0-1 4 0,4-6 0 16,0-2 2-16,2-7 1 15,1 0 0-15,2-4 7 16,1-4 3-16,7-3 5 16,0-5-2-16,-3-8 2 15,-2-1 0-15,-4-3 1 16,0 4 2-16,-7 0 6 16,-2 2 2-16,-5 9-4 15,-2 2-5-15,-1 7-15 16,-2 2-5-16,-2 8-12 15,-2 4-2-15,3 6 2 16,0-2 2-16,4 4 4 16,4-4 2-16,3 0 1 15,2-1 2-15,3-6 1 16,6-6 0-16,-1-1 2 0,7-1 2 16,1-7 4-16,-1 1 1 15,3-5 3-15,-2-1 2 16,-3-3 5-16,-8-4 1 15,-4-3 3-15,-2 2 1 16,-7 2-1-16,0 3-4 16,-5 1-9-16,0 5-6 15,-2 4-7-15,-2 1-5 16,1 8-5-16,-1 1-1 16,7 4 0-16,-1 2 0 0,2 1 3 15,7 2 2-15,1 1 4 16,4-5 2-16,4 2 1 15,1-9 4-15,5-2 1 16,-4-1 3-16,5-7 6 16,0-1 0-16,-2-6 6 15,-2-5 1-15,-2-1 2 16,-5-2 2-16,-4 2-2 16,0 1-1-16,-8 4-6 15,0 2-5-15,-1 8-12 16,-1 2-5-16,-3 5-3 15,2 3 1-15,-2 1-12 16,4 1-46-16,6-1-246 16,7-2 211-16</inkml:trace>
  <inkml:trace contextRef="#ctx0" brushRef="#br0" timeOffset="149132.63">20166 11680 87 0,'-9'0'119'0,"4"4"-1"15,2 0-57-15,3 1-10 16,-3-1-8-16,3 0 3 16,0-4 13-16,-1 0 16 15,1 0 41-15,0 0 89 0,0-1-51 16,0 0-52-16,15-2-67 16,14-4-12-16,50-5-9 15,-23 7-2-15,9 1-1 16,2-4 1-16,11 0 8 15,5-4 4-15,10-1 8 16,10-1-2-16,5 0-7 16,5 0-1-16,5-2-5 15,2 2-3-15,4 3 2 16,-2-1-1-16,5 0 1 16,-3 0-2-16,3-4-2 15,3 0-1-15,6-1-1 16,3-3 0-16,8-6-3 15,3 1 0-15,-3-6-3 16,-2 7 0-16,-9 3-1 16,-6 1-2-16,-17 8 3 15,-18 0 1-15,-25 3 0 0,-16 2 4 16,-22 0 2-16,-7 5 1 16,-9 2 4-16,-7-2-5 15,-2 1-52-15,4 0-91 16,3-1 85-16</inkml:trace>
  <inkml:trace contextRef="#ctx0" brushRef="#br0" timeOffset="150411.6">23274 11060 245 0,'18'-116'154'0,"-21"111"-91"0,-8-3-24 16,2 8-24-16,-4 1 0 15,-3 6 19-15,-2 3 7 16,-2 10 4-16,2 3 2 16,2 1-33-16,2 1-10 15,8-7-2-15,3-4-1 16,3-4 14-16,3-6 40 0,10-2 93 15,3-2 51-15,7-5-15 16,2-4-52 0,6-6-49-16,-3-4-19 0,-4-1-16 15,-3-2-2-15,-10-2 0 16,-7 1 0-16,-7 7-1 16,-6 0-5-16,-10 8-19 15,-5 7-10-15,-5 6-15 16,-3 6-7-16,2 7-6 15,9 2-1-15,6 2 0 16,7-2 1-16,8 0 5 16,6-4 2-16,7-3 4 15,2-2 4-15,10-3 2 16,2-4 5-16,1-4 5 16,2-2 4-16,-4-6 8 15,-6-2 5-15,-6-5 6 16,-4-1 0-16,-4-1-2 0,-6-3-3 15,-8 2-7-15,-1 0-3 16,-7 7-8-16,-1 6-8 16,-6 7-9-16,-1 5-7 15,-1 8-5-15,1-1 0 16,8 8 6-16,1 0 3 16,8-2 5-16,6-2 2 15,4-8 3-15,2-3 1 16,3-7 7-16,0-1 3 0,9-7 4 15,3-2 0-15,6-2 1 16,-2-5-1-16,-2-2 4 16,-3 1-1-16,-10 0 0 15,-1 6-1-15,-8-1-6 16,-4 8-6-16,-6 1-12 16,-6 4-5-16,-8 8-5 15,-4 2 1-15,0 9 5 16,1 2 4-16,10-3 0 15,3 0 3-15,9-4-3 16,2-2 1-16,9 0 0 16,2-6 3-16,9 1 3 15,4-4 1-15,6-3 6 16,0-3 2-16,-5-4 5 16,0 1 3-16,-13-5 5 0,2-1 3 15,-7-4 0-15,-4-1 0 16,-6-1-7-16,-3 2-6 15,-8 6-12-15,-2 2-6 16,-6 8-10-16,-2 1-2 16,-2 10 1-16,3 5 4 15,6 1 3-15,4 4 1 16,7-3 3-16,4-6 2 0,3-2 0 16,4-2 0-16,6-1 3 15,4 1 1-15,8-7 5 16,4-1 1-16,6-5 3 15,1-3 4-15,-3-5 2 16,-4-2 3-16,-8 0 2 16,-5-3 2-16,-6-1 0 15,-5 2-3-15,-4 5-10 16,-5-2-4-16,-6 10-11 16,0 2-5-16,-11 4-2 15,2 9 0-15,1-2 6 16,6-1 3-16,10-2-31 15,3-4-48-15,4 0-182 16,4-2 159-16</inkml:trace>
  <inkml:trace contextRef="#ctx0" brushRef="#br0" timeOffset="151298.26">23510 11207 61 0,'-4'-98'129'0,"-9"92"24"16,1 0-22-16,-1 1-23 15,5 4 10-15,8-1 9 16,-4 2 37-16,4 0-90 16,0 0-43-16,0 0-35 15,1 0-2-15,16 7 6 16,33 14 4-16,-24-14 4 16,0-3 3-16,3 0 1 15,-4-3 3-15,-2-1-2 16,-3 0-1-16,-8-1 1 15,-3 2-1-15,-6 5 7 0,-2 2 10 16,-7 5 23-16,-5 4 13 16,-10 9 14-16,-5 6-6 15,-6 4-31-15,-2 1-13 16,3 0-13-16,3-9-4 16,7-2 1-16,2-10 2 15,11-8 9-15,1-2 7 16,5-8 8-16,2-1-4 0,1-2-20 15,-1 3-49-15,0 1-174 16,0 1-270-16,13-8 252 16</inkml:trace>
  <inkml:trace contextRef="#ctx0" brushRef="#br0" timeOffset="159745.34">16537 12029 0 0,'-28'10'8'0,"28"-10"59"0,3 0-6 15,-3 0-5-15,0 0-8 16,-2 0-4-16,2 0-2 15,0 0-3-15,0 0-7 16,0 0-5-16,-1 0-9 16,1 0-4-16,0 0-5 15,0 0 0-15,0 0 1 16,0 0 3-16,0 0 0 16,0 0-3-16,0 0-5 15,0 0-3-15,0-2-2 16,0 2-2-16,0 0 3 15,0 0 2-15,0 0 7 16,0 0 4-16,0 0 7 16,0 0 3-16,0 0 0 15,0 0 0-15,0 0-2 16,0 0-7-16,0 0-6 0,0 0-3 16,0 0-1-16,0 0 0 15,0 0 2-15,0 0 2 16,0 0 13-16,0 0 21 15,0-1 18-15,0 0 19 16,0-1 9-16,7-2-12 16,2 2-6-16,-2-2-7 15,1 1-22-15,-2-2-2 16,0 1-2-16,0-2 1 0,1 1-5 16,1 0-1-16,-3 1-6 15,6-3-5-15,25-33-8 16,-27 33-3-16,2-2-4 15,-2 1 0-15,1 0-1 16,2-3 1-16,-3 1 0 16,0-5 0-16,1 6 0 15,-1-5 0-15,-1 4 1 16,1-2 3-16,-1 4 6 16,-5-3 1-16,6 0 3 15,-5 2-3-15,-4-2-5 16,3 3-4-16,1 3-3 15,-3-2-2-15,5-1-1 16,-1-1 0-16,2-2-2 16,-5 2-1-16,2 0 0 15,-1-1 0-15,-3-2 2 0,4 2-1 16,7 0-1-16,-5 1 0 16,2 4 0-16,-1-1 0 15,-4 1 0-15,-3-3 0 16,1 3 0-16,0-1 1 0,2 1 1 15,4 1-2 1,-5-1 3-16,1 1-3 0,4-3 1 16,-2-1 0-16,2 3-1 15,-2-2 0-15,-4-1 0 16,5 1 0-16,-5 1 0 16,0 3-1-16,5 0 0 15,-5 2 1-15,-1 0 0 16,0-1-2-16,0 1 1 15,0 1-1-15,0-1 1 16,0-1 1-16,0 1 0 16,3 0 0-16,-1-1 0 15,1 1 0-15,-2 1 0 16,3-3-3-16,-1 2 2 16,-3 0-2-16,4-1 2 15,-1 1 1-15,-1 0 0 16,4-2 0-16,-4 0 0 15,5 1 0-15,-4-1 0 0,3 0 0 16,0 1 0-16,-2-1 0 16,0 0 0-16,1-1 0 15,-1 3 1-15,0-2-1 16,3-1 1-16,-3 3 1 16,1-3-2-16,-2 1 0 15,1 1-2-15,0-2 0 16,-3 2-5-16,3 0 0 0,0-2-2 15,0 1 2-15,-1 2 3 16,3-2 3-16,-3 2 1 16,4-1 0-16,-5 1 0 15,4 0 0-15,-1 1 0 16,-2-2 0-16,2 1 0 16,-1 1 0-16,1-1 0 15,-1-1 0-15,4 1 1 16,-4 0 0-16,2 1-1 15,0-2 2-15,-3 1-2 16,5 0 0-16,-3-1 0 16,-2 1 0-16,4 0 0 15,-5-1 0-15,5 2 0 16,2-1 0-16,1 0 0 16,2-1 0-16,26-2-2 0,-27 3 2 15,-4-2 0-15,3-1 0 16,0 3-1-1,-1-4 1-15,4 5-1 0,-6 1-1 16,-2-1-1-16,5 1 1 16,-8-2 0-16,2 0-1 15,4 2 2-15,-1 0-2 16,1 3 2-16,1-4-1 16,-1 0 1-16,3-2 1 15,4-1 0-15,2 3 0 0,0-1 1 16,-5 1-1-16,0-2 2 15,-2 2-2-15,-1-1 1 16,-1-3-1-16,0 5 0 16,1-2 0-16,3 2 0 15,3 1 0-15,2-4 0 16,5-3-1-16,2 1-1 16,4 3 0-16,2-2 0 15,1 3 1-15,-3 0-2 16,-4-4 3-16,0 4-1 15,-7-3 1-15,2 5-2 16,0 0 2-16,-6-2-1 16,6 2 0-16,1-1 1 15,2-1-2-15,4 0 2 16,-1 0 0-16,0 1-1 0,1 1 1 16,0 3-2-16,1-1 2 15,-4-3 0-15,1 3-1 16,-6-1 1-16,0-2-1 15,2 3 1-15,-3-1-2 16,0 1 2-16,3 1-1 16,-4-1 1-16,2-2 0 15,-1 4 0-15,0-3 1 0,2 4 1 16,-2-1-2-16,1-3 0 16,-1 0 1-16,0 1-1 15,1-2 1-15,-1 5-1 16,2-2 2-16,-3-1-2 15,-2 3 0-15,1-6 1 16,1 7-1-16,1-6 0 16,1 2 2-16,-1 0-2 15,0 0 0-15,-3 2-3 16,0 1 0-16,-4 1 0 16,0 0 0-16,2 1 2 15,-1-1 0-15,0 3 1 16,-1 0 0-16,2-1 0 15,0 1 0-15,0 2 0 16,0 1 0-16,-4-1 0 0,2-1 0 16,-2 0 1-16,1 1-1 15,3 1 1-15,-4-1-1 16,3 0 0-16,-6-2 2 16,2 1-2-16,1-1 0 15,2 1 0-15,4 0 0 16,-6 1-2-16,4 2 2 15,-7-5 0-15,0 0 3 16,5-2 0-16,-6-2 1 0,2-2 3 16,-2 2 0-16,0-2 3 15,-1-4 1-15,-2-2 2 16,-1 2 2-16,0-1 0 16,0 0-1-16,0 1-1 15,0 0-3-15,0 0-3 16,0 0 0-16,0 0-5 15,0 0 1-15,0 0 1 16,0 0 1-16,0 0 3 16,0 0 3-16,0 0 10 15,0 0 4-15,0-2 16 16,0 1 2-16,0 0-3 16,-1-1-2-16,0 1-11 15,-1-7-6-15,-3-3-8 16,0-1-2-16,-25-29-2 15,12 28-2-15,4-1-1 0,0 0 1 16,-1-2 0-16,7 0-1 16,-1-3-3-16,-5 4 1 15,1 2-3-15,-4 0 0 16,-2 3-1-16,0-6 2 16,2 7 0-16,-4-7-1 15,-1 3 2-15,2-1-2 16,-5 2-1-16,2 4 0 15,-1 3-1-15,0-3-2 16,-1 1 1-16,1 1-1 0,-3-1 2 16,1 2 1-16,-5-3 0 15,2-2 0-15,-2 1 0 16,2 2 0-16,3 1-1 16,-2 0 1-16,0 1-1 15,-1 1-1-15,-3 3 1 16,0 1 0-16,1 0 0 15,1-2 0-15,-4 0-1 16,1 2 0-16,-6-4 1 16,2 2 0-16,0-2 1 15,-1 3 0-15,4 1-2 16,-4 0 1-16,-3 0 0 16,-2 0-3-16,-2 1 1 15,2 6-2-15,3 0 0 16,2 1 1-16,0-3-1 0,0 0 3 15,3 5-2-15,3-4 2 16,0 6 0-16,-1-1 0 16,-3 1 0-16,-6 0-2 15,2 1-1-15,4-1 0 16,2 6-2-16,3 0 0 16,0 4-3-16,1 3 0 15,0 6 1-15,0 1 1 16,3 6 4-16,2 1 1 0,3-4 3 15,1-2 0-15,-2-2 1 16,2-5 1-16,-2-4 1 16,2-2-1-16,-2-6 1 15,2 0-1-15,0-2-1 16,-1 1 2-16,4-1-1 16,-1 0-1-16,2 0-1 15,-2 3 0-15,3-2-2 16,4 4-1-16,1 1 3 15,2-6-1-15,4 1 2 16,-1-9 1-16,6-1 4 16,-1-1 1-16,1-3 9 15,0 1 3-15,0-1 3 16,0-1-2-16,0 1-7 16,0 1-4-16,0-13-5 0,1-3-2 15,6-28-2-15,0 30 0 16,2-2-5-16,3 2-1 15,7-5 1-15,6-6 0 16,4-2 4-16,2-4 0 16,1-1 1-16,0 0 1 15,-7-2 0-15,-2 2 1 16,-4-2-1-16,-7 6 0 0,5-1-1 16,2 1 0-16,1 0-2 15,8-1-2-15,0 1-3 16,8 5 0-16,4 3-1 15,0 4 2-15,1 3 0 16,-4-1 0-16,5 6-1 16,-6-1 0-16,-4 4 1 15,-2-1 2-15,0 2 1 16,-4 2 0-16,9 0 1 16,-3 0-1-16,5-2 2 15,11 0-1-15,3 0 1 16,8 2 1-16,3 2 0 15,-7-1 0-15,-8-2-2 16,-3 3 2-16,-14 0 0 16,2 0-1-16,0 4 0 15,-1 0 1-15,5 3 0 0,-3 0 0 16,2-2 0-16,5 2 0 16,0-1 0-16,-1 4 0 15,-1-2 0-15,-4 0 0 16,-2 2 0-16,-6 0 0 15,-7-1-1-15,-2 0 1 16,-5-1 0-16,3 3 0 0,6-2 1 16,3 3-1-16,3 2 0 15,2-1 0-15,1 2 1 16,2-1-1-16,-4 4 1 16,4-1-1-16,-7 0 2 15,2-1-1-15,-5 0-1 16,-6-4 1-16,2 2-1 15,-4-2 1-15,0 2-1 16,0 0 1-16,0-1-1 16,-5-4 2-16,4 3-2 15,1-1 2-15,-4-4 1 16,2-1-1-16,-1-3 5 16,-3-2 1-16,-1 1 0 15,1-2 3-15,-4 0 0 16,1-3-2-16,-2-2-2 15,2 1-2-15,-1-2-4 16,0 4-1-16,4-1 0 0,-4 0 0 16,1 3 0-16,-2-2 0 15,-2 0 5-15,-1 2 1 16,0-1 6-16,0 0 0 16,0-1-1-16,0 2-3 15,0-1-6-15,0 0-1 16,0-1-1-16,0 1 0 15,0 0 0-15,0-1 3 0,0 1 1 16,0 1 0-16,0-1 4 16,0-1 0-16,-1 1 0 15,0 0 0-15,1-1 1 16,-3 1-1-16,-10-6 1 16,-1-3-1-16,-34-36-2 15,26 26-1-15,-2-1-1 16,2 0-2-16,-3 3 0 15,-6 0-1-15,-2 3-1 16,-3 2 0-16,-4-2-1 16,1 4-1-16,5 2 1 15,-4 2 0-15,1-1 1 16,1 2-1-16,0 0 1 16,-4-3-3-16,4 4 2 15,-7-1-1-15,-6 2 0 16,0-1 1-16,-5 5-1 0,4-1 0 15,2 1 1-15,1 0 0 16,-1-8 1-16,5 5 0 16,7-2 0-16,-1 1 0 15,0 2 1-15,-5-3-1 16,-3 0 0-16,-2 2 0 16,3 6-3-16,0 2 0 0,0 2-2 15,6-3 0 1,-1-2 2-16,-2 2 0 0,1 0 0 15,-6 4 0-15,2 0-2 16,2 3-1-16,-1 2-2 16,3 1-3-16,1 6 0 15,5 5 1-15,-5 6 1 16,7 3 3-16,3 4 3 16,-5-4 0-16,10-3 3 15,-2-2 0-15,0-2 0 16,9 1 1-16,-8-1-1 15,1-3 0-15,0 0-2 16,0 1 1-16,1-2 0 16,-1 1 1-16,5-6 0 15,2-3 1-15,9-2 1 16,0-3 2-16,1-5 0 0,3-2 0 16,3-3 3-16,1-2 0 15,0 1 0-15,0 1-2 16,0-1-4-16,0-1-2 15,0 1-3-15,0 0 1 16,0-1 2-16,13 0-1 16,6-14 1-16,30-31 1 15,-25 26-1-15,2 2 0 16,3-5-1-16,-1-1 1 16,4-1 0-16,-4-6-1 0,4 0-1 15,-1-2-1-15,6-1 2 16,2-1-2-16,3 9 1 15,2 2-2-15,2 2 0 16,0 6-1-16,5 1 0 16,-2 4 0-16,-2 3 1 15,2 2 1-15,-7 0 2 16,2 3 0-16,0-2 2 16,-2 0 0-16,8 1 0 15,0 0 0-15,1 2 0 16,1 2 0-16,-8-1-1 15,-3 2 0-15,-5 0 0 16,-1 0 0-16,5 3 1 16,3-2 0-16,2 5 0 15,2-4 0-15,1 1 1 16,4 2-1-16,-6-2 0 0,-4 2-1 16,-9 1 1-16,-6-2 0 15,-7 4 0-15,2 0 0 16,1 0 0-16,0 0 0 15,6 2 0-15,2 1 1 16,-2-2-1-16,2 3 1 16,-1-2-1-16,1 2 0 15,-2 4 0-15,-1 0 0 0,-2 4 1 16,-6-4 0-16,-3 1 1 16,-1-2-1-16,-4-1-1 15,3-3 0-15,-3 1 1 16,-2-3 0-16,1-2 2 15,-3 0-1-15,-4-6 2 16,1 2 2-16,-3-1 4 16,-2-2 2-16,0 0 7 15,0 0 1-15,0-1-3 16,0 0-4-16,0-1-11 16,0 1-5-16,0 0-87 15,0-1 190-15,22-6-98 16</inkml:trace>
  <inkml:trace contextRef="#ctx0" brushRef="#br0" timeOffset="164375.37">23848 10785 73 0,'-3'-5'92'0,"-1"1"-21"16,-3-4-4-16,-1-4 5 15,-1-1 3-15,-7-7 4 16,3 1-3-16,-5 0-2 16,0 1 2-16,-5 0 12 15,-2 0 3-15,-9-1-22 16,-3 3-24-16,-4 1-18 16,-3 2-4-16,2 1 5 15,0 1 1-15,2 1 0 16,-2 2-2-16,2 2-14 15,3 2-5-15,0 4-1 16,-1 4-4-16,2 0 11 0,0 0 3 16,-2 2 4-16,2 3 1 15,1 2-10-15,3-1-7 16,1 2-5-16,2 0 0 16,-6 3-2-16,-6 2-1 15,-2 6-2-15,1 2 0 16,-4 7-2-16,5 3 4 0,2 1-2 15,3-4 3-15,7 0-1 16,4-4 1-16,7 0 0 16,4-1-1-16,0-2-2 15,2-1 0-15,-2 5 2 16,2 1-1-16,-2-1 3 16,5-1-1-16,0 0 2 15,-1-3 0-15,4 5 0 16,-2-2 0-16,2 0 0 15,4 1 0-15,-1-4 0 16,3 2 0-16,3-6 0 16,-3-2 0-16,1-2 0 15,3 3 0-15,-3-6 0 16,2 2 0-16,0-2 0 16,1 0 0-16,2 4 0 15,0-6 0-15,3 4 0 16,-2 0 2-16,2-1 4 15,6 1-1-15,-3-5 7 0,1-2 1 16,2 0 6-16,-9-1 3 16,8 0-2-16,-5 2-2 15,-2-1-4-15,7 0-6 16,-2 6-1-16,4-4-2 16,6 2-2-16,-2-1 1 15,2 0-1-15,5 3 2 0,-2-2 0 16,2 2 0-16,-2-2-1 15,-2-1-1-15,1 0 4 16,0-3-1-16,0 1 3 16,-3-2 1-16,2 0 0 15,1-4 2-15,-1-2 0 16,1 0-1-16,2-5 0 16,1-1 0-16,8 0 1 15,1 0-1-15,-2 1 1 16,0 1 1-16,-8-4 2 15,0 4 1-15,-5-5 27 16,-2 0 31-16,-2-2 7 16,-1-3-2-16,3-1-31 15,-2-5-30-15,0 6-11 16,6-4-2-16,-4 2-2 0,-1 4-2 16,1 0-1-1,-3 2 0-15,1 1 0 0,-1-1 0 16,-2-1 1-16,-5 1 3 15,2 1-2-15,-1-2 2 16,4 1 1-16,-2-2-1 16,5 1-1-16,2 0 0 15,1-2-1-15,1-2-1 0,-2 1 2 16,-3-3 0-16,-2-1 2 16,1-1 1-16,-2-2 2 15,2 0-1-15,-2 2-1 16,-1-3-2-16,0 1-1 15,3 2 0-15,-6 0-1 16,3 1 2-16,-2-3-2 16,-5 0 2-16,4-1-2 15,-5 0 1-15,-1-2 1 16,5 0-1-16,-3-3 0 16,-1-2 0-16,2 2 1 15,-5 1-2-15,-1 7 0 16,0-2 0-16,-1 4 2 15,-6-2-1-15,0 0 2 16,-2 1-1-16,-4-2-3 16,-2 2-1-16,-2-1 1 0,-2 0 2 15,0-6-2-15,2-4 1 16,1-1 1-16,0-5-2 16,1 6-1-16,-3-1 0 15,-1 2-1-15,-4 3 0 16,-1-1-3-16,0 4 2 15,-5 1-1-15,1 1 1 16,4 4-1-16,-1-2 1 16,5 2-1-16,0 4 0 0,1 1-1 15,3 1-1-15,4 4 0 16,-1 0 0-16,7 1 1 16,2 5-3-16,-1-2-72 15,2 0-108-15,2 0 116 16</inkml:trace>
  <inkml:trace contextRef="#ctx0" brushRef="#br0" timeOffset="165363.62">23248 10193 236 0,'-4'-9'146'0,"-2"8"-95"15,5 1-27-15,1 1-20 16,0-1-1-16,0 0 7 16,0 0 7-16,4 7 11 15,19 15 3-15,39 40-3 16,-22-20-5-16,8 6-4 0,0-1 0 16,10-2 1-16,-6-7-1 15,5-8-3 1,0 0 0-16,-2-12 1 0,-7 1 0 15,-11-6 14-15,-2-2 6 16,-24-6 2-16,-5-2 15 16,-3-2 19-16,-6-1-3 15,3-1-18-15,0 1-12 16,0 0-31-16,0 0-26 0,0 0-194 16,0 0-38-16,0 0 191 15</inkml:trace>
  <inkml:trace contextRef="#ctx0" brushRef="#br0" timeOffset="165692.22">23849 10052 207 0,'-8'-8'134'16,"1"5"-73"-16,-3 10-54 15,-2 4-12-15,-10 21-6 16,-10 5 4-16,-10 30 16 16,-9 14 7-16,-10 11 5 0,2 5-2 15,-4-15 23-15,1-6 11 16,8-18 3-16,4-6 11 15,14-17-35-15,10-10-12 16,16-10-4-16,3-7-1 16,6-8 0-16,3 3-24 15,14-6 8-15</inkml:trace>
  <inkml:trace contextRef="#ctx0" brushRef="#br0" timeOffset="-213900.77">6545 3243 532 0,'0'-24'533'0,"0"17"-331"15,0 6-129-15,-1 1-88 16,-1 0-22-16,1 0-10 15,0 0-6-15,-3 16 9 16,0 48 11-16,8-8 12 16,4 13 6-16,1 20 17 15,0 6 5-15,1 21-20 16,-5 13 5-16,-5 13-15 16,-4 12 2-16,-8 9 23 15,0-2-2-15,-1 13 6 16,1 2 1-16,6-6 3 15,5 9 11-15,5-7 10 16,3-3 5-16,2 14-5 16,0-4-10-16,-2 6-8 15,0 8 16-15,-5-5 12 16,1 11 5-16,-2-10 11 0,5-6-12 16,-2-2 26-16,5-18 1 15,0-18 2-15,-2-10 4 16,1-26-1-16,-5-6-2 15,-3-19-5-15,0-16-11 16,0-24-19-16,-4-9-7 16,-3-13-7-16,2-7-1 0,-1-7-1 15,2-4-22-15,2-3-154 16,-4-1-636-16,5 0 425 16</inkml:trace>
  <inkml:trace contextRef="#ctx0" brushRef="#br0" timeOffset="-213120.61">3690 7100 276 0,'-104'-1'144'0,"16"1"-123"0,16-2 12 16,36 2 29-16,27-1 15 15,0 0 9-15,17-2-4 16,26 0-51-16,18 2-31 16,31-2-6-16,10 3 1 0,15 6 5 15,10-1 11-15,18 2 27 16,9 1 19 0,22-4 25-16,11 2-2 0,16-4-21 15,16-2-5-15,17-6-4 16,18 2-6-16,22-2 20 15,2-1 8-15,30 7 7 16,-4-3-11-16,5 5-18 16,1-1-11-16,-1 0-19 15,4 3-6-15,3-2-9 16,-1-1 2-16,6 0 0 16,-5-1-1-16,5 2-2 15,7 3 2-15,-7 2 2 16,-3-1 5-16,4 2 27 15,-10-5 15-15,4 1 20 16,9 1-1-16,-22-3-15 16,13 2-13-16,-3-2-18 0,-9-7-9 15,9 2-10-15,-11 1 1 16,-5 0-4-16,7 4 3 16,-13-4 1-16,1 2 2 15,-11-4 2-15,3 2 1 16,1-5 6-16,-4-2 4 15,13-1 16-15,-18-6 4 0,-3 0 4 16,-20-2-2-16,-31-1-14 16,-6 4-7-16,-51 1-6 15,-11 3-4-15,-38 2-6 16,-22 1-4-16,-18 5 2 16,-13 6-30-16,-16 7-139 15,-8 5 113-15</inkml:trace>
  <inkml:trace contextRef="#ctx0" brushRef="#br0" timeOffset="-210888.8">16126 6059 600 0,'-4'-8'43'16,"-5"-2"29"-16,-7-7 129 15,-4 1 36-15,-4 1-55 16,0 1-75-16,1-1-25 0,1-1-47 15,-1 3-11-15,0-1-16 16,-2 4-4-16,-3 3-5 16,1 2-3-16,-6 5 1 15,0 4 0-15,-13 6 9 16,-3 1 5-16,-3 6 1 16,0 2 1-16,9 1-9 15,6 0-4-15,9 1-7 16,1-2-3-16,6 1-1 15,2 4 1-15,-3 3 4 16,8 6-1-16,-2 3 2 16,0 0 3-16,2 7-1 15,-5 1 1-15,4 6 2 16,5 1 0-16,-1-4-1 16,-4-1 1-16,11-4-3 15,-4-2 3-15,7 4 0 0,1-2 0 16,-5 2 3-16,5 2 1 15,-4-1 2-15,1 7-2 16,3-4-1-16,0-3 0 16,5-5-2-16,-1-8 0 15,7 3 2-15,4-3 0 16,1-3 1-16,-4-2 0 16,5-4 7-16,-5-5 2 15,-3 1 5-15,9 0 2 16,-9-1-1-16,4 4-2 0,1-8-3 15,-2 1 0-15,8-6-3 16,2-1 3-16,8-1 0 16,3-3 0-16,0-1 3 15,1-3-1-15,2 0 3 16,-2 0 2-16,1 0 5 16,-3-7 5-16,-3-2 1 15,-5-1 3-15,-5-7 0 16,4 2 0-16,-7-3 2 15,1-5-3-15,7-1-5 16,-4-3-3-16,11 1-8 16,1-2-3-16,2-2-4 15,1 0-3-15,-2 2 3 16,-1-6 0-16,-8 8 6 16,0-5 7-16,-5-4 13 0,-3-2 5 15,-3-6 3-15,-1-2-3 16,-2 0-17-16,-1 1-6 15,3-4-11-15,-5 0-2 16,3-7-3-16,1 4-2 16,-4-2 0-16,-2 1 3 15,-4 4 6-15,-7 3 5 16,-4 7 4-16,0 4-1 16,-5 3-6-16,0 0-4 0,-9 6-5 15,-4 0-1-15,-1 6-2 16,2-1 0-16,1 5 0 15,-1 5-3 1,2-4-3-16,-1 9-1 0,1 1-6 16,-2 1 2-16,2 3-2 15,1 2 0-15,5-4 3 16,2 6 0-16,4 4 1 16,-3-1 1-16,2 6 3 15,-6-3-1-15,-6 3 3 16,-5 3 0-16,-9 5 0 15,4 1 1-15,-1 0 0 16,1 5 0-16,0-2-2 16,5 1 1-16,0 2-2 15,1 5-2-15,8 7-3 0,1 8 0 16,4 9-6-16,5 7-62 16,-3 18 57-16</inkml:trace>
  <inkml:trace contextRef="#ctx0" brushRef="#br0" timeOffset="-206786.86">3421 7203 59 0,'5'-4'157'0,"3"-4"26"16,2 8 0-16,-14-8 102 15,2 6 149-15,-2 1-155 16,-12-4-131-16,8 5-43 16,-13-2-66-16,-3 2-13 15,-12 2-12-15,-13 2-3 0,-18 4-5 16,-10-3 0-16,-10 3 4 15,4 1 7-15,-14 1 11 16,-6 2 3-16,-10-2 0 16,-8 1-5-16,-5 4-8 15,4-6-5-15,-4 4-3 16,6 3-3-16,7-1-3 16,0 2 0-16,7-1-2 15,2-4 1-15,26-2 1 16,7-5 3-16,18-5 4 15,10-1 0-15,8-5 0 16,6-2-4-16,9 3-5 16,3-2-3-16,6 2-31 15,3 1-45-15,4 5-262 16,7 9 222-16</inkml:trace>
  <inkml:trace contextRef="#ctx0" brushRef="#br0" timeOffset="-201705.58">4289 7103 10 0,'-68'30'72'16,"72"-30"9"-16,-3-2-15 0,9 2-1 15,-9-6 5-15,6 6-8 16,2 0-1-16,-4 2 4 16,1-2-3-16,-2-2-3 15,-4 2 0-15,0 0 2 16,0-1 9-16,0 0 24 16,0 1 1-16,0-2-5 15,0 1-3-15,9-4-25 16,4-3-7-16,26-19-13 15,-28 18-5-15,-1 5-6 16,-2-4 1-16,0 2 1 16,0 2-2-16,-4-6-4 15,2 7-2-15,0-2-10 16,1-5-2-16,9 4-8 16,-3-6-2-16,9-6-3 15,4 4 0-15,1-5 0 0,1 3 0 16,3-1 1-16,-2-2 2 15,0 0-1-15,1 1 2 16,-4-4 3-16,2 6 4 16,-4-6 6-16,0 2 2 15,-1-2 6-15,2 1 0 16,1-3 1-16,-2 3-1 16,-6-6-2-16,-2 2 1 0,4-2-3 15,2 3-4-15,2 1-6 16,1 2-4-16,0 0-3 15,-2-9 0-15,2 0-2 16,-1-2 0-16,4-3 1 16,3 3-1-16,0-4 1 15,1 3-2-15,-6-2 0 16,0 3 0-16,-1 3 0 16,-5 1 2-16,-1 2 12 15,1 4 4-15,-7-1 5 16,6-2 1-16,2 2-12 15,0-6-5-15,7 2-7 16,0-2 1-16,3-3-2 16,1-4 0-16,3-3 0 15,-6 6 0-15,2 7 1 16,-2 2 1-16,-5 3-1 0,1 1 1 16,-2-3-2-16,-7 3 2 15,-3-2-1-15,2 0 0 16,0 0 0-16,3-2 0 15,5 2-1-15,-2 1 0 16,5-3 2-16,-2 3 0 16,1-5 1-16,-1 0-1 15,-5 0 0-15,-1-3 2 16,-2 4 0-16,0-1-1 0,0 2 0 16,3 3-2-16,2-3 0 15,1 1 0-15,-1 2-1 16,0-3 0-16,-1 1 0 15,2 2 2-15,-6 2-1 16,-4 2 0-16,0 1 0 16,-2 4 1-16,1-3-2 15,1 1 0-15,0 0 0 16,-1 2-2-16,1-1 0 16,1 1-2-16,7 0 2 15,-1-3-2-15,-1 2 2 16,4 0-1-16,-4 2 2 15,0 3 0-15,-1 3 1 16,-1-3 0-16,-3 4 0 16,2 0 0-16,-4 0-1 0,-2 0-1 15,0 0-2-15,1-2 0 16,0 6-1-16,1 0 3 16,1 0-2-16,3 2 0 15,-5-2-1-15,6 6-1 16,0-3 1-16,0 0 0 15,3 2 3-15,-3 0 1 16,-1-3 0-16,2 6 1 0,-5-3-2 16,-1-1 1-16,2 4-1 15,-4-3-2-15,5 3 0 16,-2 2 1-16,1-1-1 16,0 2 2-16,-2-3-2 15,4 1 3-15,-1-2 0 16,2-1 1-16,3 0 0 15,-7 0 0 1,-5-4 0-16,1 2-2 0,16 9 1 16,-2-1 0-16,1 1-2 15,-7-2 2-15,1 2 1 16,1-2-1-16,-1 4 0 16,2-2 1-16,-3-1 0 15,1 4 0-15,2 0 0 16,1-1 0-16,-2 2 0 15,2 2 0-15,-6-6 0 0,-2 2-1 16,1-1 1-16,-5-2-2 16,4 6 1-16,-5 2 1 15,2 1 0-15,-4 0 0 16,5 1 0-16,4 0 0 16,1 0 0-16,5-1 0 15,0 2 0-15,-4-2 0 16,1-4 0-16,1 2 0 15,-2-2-1-15,0 1 0 16,-2 0-1-16,1 2 2 0,-3 0-1 16,0 0 1-16,1 0 0 15,1 3 0-15,0 0 0 16,1-6 0-16,1 4 0 16,1 1 0-16,-1-2 1 15,2 5-1-15,-2-1 0 16,0 3 0-16,1-2 0 15,-4-4 0-15,-1-1 0 16,-2-4 0-16,-2 2 0 16,1-4 2-16,-2 1-2 15,6 1 1-15,-1 0-1 16,-3 4 0-16,1-5 0 16,2 3 0-16,-4-3 0 15,6 1 1-15,-2 3-1 0,-1-3 0 16,-2 0 0-16,2 1 0 15,2-1 0-15,-2 1 0 16,1 1 0-16,0-1 0 16,1 2 1-16,-3-2-1 15,4 6 0-15,1 1 0 16,1-3 0-16,-1 4 0 16,-1-1 0-16,1-2 0 15,-3-1 0-15,3-1 0 0,-2 0 0 16,-1-1 0-16,1-5 0 15,1 2 0-15,2 3 0 16,1-3 0-16,-2 0 0 16,3-1 0-16,-7-1 0 15,1 2 0-15,3 0 2 16,-6-2-1-16,6 0 0 16,-3-4-1-16,-4-1 0 15,2 3 0-15,0 0 1 16,3 1-1-16,0-1 0 15,1 4 0-15,-2-4 0 16,1-1 0-16,2 2 1 16,1 1-1-16,0-1 2 15,1 2-1-15,-1-6 1 16,1 2 0-16,1-2 0 0,-2-1-1 16,2 4 0-1,0-7-1-15,0 6 2 0,0-3-2 16,3 1 0-16,-4 5 0 15,6-6 0-15,0 8 0 16,-2-7 0-16,-2 0 1 16,-2-2 0-16,-1-3 3 15,-4 0-1-15,3 0 0 0,2 0-1 16,2 1 1-16,5-1-2 16,0 2 0-16,2 2 2 15,2-6-1-15,4 4 4 16,-1-2 0-16,0-4 0 15,1 5-1-15,1-2 0 16,2-2-1-16,-2 3-2 16,-1 0 1-16,-1 0-2 15,-3 1 0-15,0-3 0 16,1 3-1-16,4-2 2 16,5-1-1-16,0 4 0 15,0-5 1-15,-2 3 0 16,-4 0 0-16,-2-3-1 15,-4 3 0-15,-8 6-38 16,-3-1 27-16</inkml:trace>
  <inkml:trace contextRef="#ctx0" brushRef="#br0" timeOffset="-195954.48">5636 7096 123 0,'-2'-1'103'15,"1"-1"-49"-15,1 1-27 16,-1 0-19-16,-1-1 0 0,1 2 0 16,0-1 2-16,-1 0 1 15,1-1 1-15,1 1 5 16,0 0 2-16,0-1 5 16,0 1 2-16,0 1 3 15,7 0 4-15,2 0-5 16,4-1-3-16,29-2-10 15,-30 0-1-15,6 5 1 16,-4-4 3-16,3 1 4 16,3-2 4-16,-3-3-4 15,7-4 0-15,6 0 0 16,2-4 2-16,6-2 5 16,0 2-3-16,4-4-1 15,4 1 3-15,2-3 13 16,4 3 2-16,-11-1 3 0,-2 2-3 15,-9-4-7-15,-2-1 1 16,2 0-1-16,2-5 4 16,6 4-4-16,1-2-6 15,0 0-7-15,-1-3-1 16,1-1-3-16,0-1-3 16,-1-2 3-16,0 6 1 15,-5 3 0-15,-4 0-1 16,-5-1-6-16,0 3-1 0,-4-4-4 15,4 1 1-15,3-1-3 16,-2-2-1-16,3-2-1 16,2 1-3-16,-1-1 1 15,0 0 1-15,-1 1 1 16,2 1-1-16,-2 3 2 16,1-2 4-16,2-2 8 15,-5 3 1-15,-2 0 0 16,-2 1 0-16,-4 3-8 15,1-1-4-15,2 1-2 16,1-1-3-16,-2-1 1 16,-2 1 0-16,4 0 0 15,-1-3 2-15,0-2-3 16,2 1 2-16,0 0 0 16,-2-1-2-16,4 2 1 15,2-1-1-15,5 0-1 0,1-2 0 16,-2-1 0-16,1 3-1 15,-7-1 1-15,3 2 0 16,-4 6 0-16,-4 0 3 16,-5 2-1-16,-4 2 3 15,-2-2-1-15,2 0-1 16,2-7-1-16,3 0 0 0,1-2-1 16,3-2-1-16,4-1 0 15,-1 0-1-15,5 3-1 16,0-2 1-16,-3 7 1 15,-1 2-1-15,-4 3 1 16,-5 2 2-16,-3 1 0 16,1 0-1-16,-1 2 1 15,3 1-2-15,0-2 0 16,-5 1 0-16,6-2-2 16,0 1-1-16,2-2 2 15,-1 3 0-15,-4-3-1 16,-2 2 2-16,0 2 0 15,-1 1 0-15,6 4 0 16,-1-3 0-16,-4-2 0 16,6 1 0-16,3-5 0 0,0 2 0 15,5 0-1-15,1-3-1 16,2-1 0-16,1 0-1 16,-1 1 0-16,-3 3 2 15,1 0 1-15,-1 6-2 16,-1-3 2-16,1 1-1 15,-3-2 1-15,-5 0 0 16,-2-1 0-16,3 0 0 16,2 2 0-16,4-3-2 0,4 2 1 15,-4 1-2 1,2 1 2-16,0 0-2 0,0 2 2 16,-1 1 1-16,-1 0-2 15,0 0 2-15,0 0 0 16,0 1-1-16,1-1 1 15,1 2 0-15,-1-1 0 16,3 2 0-16,-5-1-2 16,3 1 0-16,-4 4-1 15,-5-2 1-15,2 3 0 16,-5 3 0-16,5-2 1 16,1 0 0-16,1 3-2 15,3 0 1-15,0 2 2 16,2 0 0-16,0 1-1 15,1 0 1-15,0-2-1 16,-2 3-1-16,2 4 2 16,-3-1 0-16,-3 2 2 0,3 2-1 15,0-3-1-15,-1 0 1 16,-6 0 1-16,0-7-1 16,2 6-1-16,2-2 2 15,3 0-1-15,0 2-1 16,2-2 1-16,-1 3 1 15,-1 0-1-15,0 2 0 0,-1-2 1 16,-2-2-1-16,0 4 2 16,3-1-3-16,0 4 1 15,2-1 1-15,-1 2-2 16,0-1 1-16,-1 0 1 16,0 5-1-16,-4 0 2 15,0 1 1-15,-1 2 0 16,-3-2 0-16,-1-3-1 15,-3 3-1-15,1-3 0 16,2-3 0-16,3 3-1 16,2 1 2-16,-2-2-2 15,2 4 1-15,0-2 1 16,-2-2-2-16,4 2 0 16,-5-4 1-16,0 2-1 15,-1-2 1-15,0 5-1 16,-1-1 2-16,1 3-3 0,0-1 1 15,-1 1 1-15,1-2-1 16,1-3-1-16,-1 2 0 16,5-3 0-16,1 2 1 15,-1-3 1-15,-1-4-1 16,-5 5-1-16,1-5 1 16,-4 2 1-16,6 3-1 15,-2-2 1-15,4 3-2 16,-1-2 0-16,-2-2 1 0,6 5 0 15,-4-3-1-15,3 5 2 16,4 3-1-16,0-4-1 16,2-1 2-16,0 0-2 15,-1-2 0-15,0 0 0 16,-2 0 1-16,0-1 2 16,-2-2-2-16,-4-1 1 15,1 5-2-15,-3-2 0 16,-1 2 1-16,4 1-1 15,-3-1 1-15,2-2-1 16,2 2 0-16,1-6 2 16,2 3-1-16,0 0 2 15,-2 0-3-15,0 3 1 16,-5-1 2-16,0-3 0 16,3 1-2-16,-1-4 2 0,1 0-1 15,-3-1 0 1,1-2 0-16,4 3 1 0,0-3-1 15,2 1 1-15,2-1-1 16,-2-1 0-16,0 0 0 16,-5 0 1-16,-2-1 1 15,-1-1 0-15,-1-2 1 16,0-1 0-16,-1-3 2 16,-2 0 1-16,2 0 5 0,0-1 3 15,-3-1 1-15,2 0-2 16,-1-1-3-16,-2 2-11 15,-2 3-90-15,-4 10 65 16</inkml:trace>
  <inkml:trace contextRef="#ctx0" brushRef="#br0" timeOffset="-192875.67">9080 4929 129 0,'20'-13'108'0,"-11"5"-32"16,0 1-1-16,-2 7-5 16,-6 0 3-16,5 3-12 15,-6 1 1-15,-2-4 27 16,1 0 68-16,0 0 43 16,-1 0-36-16,1 0-56 15,1 0-23-15,-1 0-25 16,-1 0-15-16,1 0 1 15,-3 3 1-15,0 3 1 0,-9 2-5 16,-33 28-8-16,25-26-3 16,-6-5-1-1,-5-1 1-15,-8 3-7 0,-5-2-2 16,-6 0-10-16,-5-1 0 16,2-4-1-16,4 0 0 15,-4-2 1-15,0-4 1 0,-8 5-3 16,-9-2-2-16,0 3-2 15,-3 2-4-15,2-4 0 16,-2 2-1-16,-3-2 1 16,-4 2-2-16,-5 1 0 15,1 0 1-15,13-1 1 16,1-1-2-16,3 0 2 16,-2-2-2-16,-6 2 1 15,-3 2-2-15,7 3 0 16,-1 1 0-16,-7 3 0 15,-4 0 0-15,-15 0 0 16,-1 0 1-16,11 3 1 16,1-4-1-16,5-3 0 15,0 2 0-15,-5-4 2 16,11-1-2-16,8-1 0 0,7-3 0 16,0 3-1-16,-5 3 0 15,-6 2 0 1,-6 3 0-16,12-2 0 0,9-1 0 15,8-2 0-15,12-3 2 16,11 0 1-16,6 0 0 16,11-3 2-16,2 2-1 15,8-1-2-15,-1 1-5 16,1 1-13-16,0 0-12 0,-1 0-100 16,-1 0-102-16,1 0-426 15,0 0 375-15</inkml:trace>
  <inkml:trace contextRef="#ctx0" brushRef="#br0" timeOffset="-192212.67">6177 4804 171 0,'3'-8'153'0,"-3"4"-24"0,0 3-8 16,-3 1-40-16,3 0-4 16,-1 0-47-16,-19 6-21 15,-55 29-10-15,20-11-1 16,-15 8 2-16,-6 5 5 15,-8 1 2-15,-3-2-1 16,0-7 19-16,7-5 35 16,20-12 113-16,16-4 12 0,26-5-24 15,4-3-35-15,12 0-73 16,4-2-20 0,1 2-24-16,-3 0-9 0,0 0-10 15,0 0-4-15,0 0-3 16,11 2 0-16,11 2 6 15,34 12 1-15,-18-7 3 16,3 3 3-16,6 3 1 16,2 3 2-16,-5 2 1 15,-4-1 0-15,1-2 1 16,-2-2 2-16,0-3 1 16,-2-3 2-16,-9-1 0 15,0-2 1-15,-9-5 4 16,1-1 3-16,-4-1 37 15,-2-5 16-15,2-2 27 16,0-1 16-16,-1-7-10 16,0-3-5-16,-6-6-5 0,0 0-8 15,-6-7-22-15,-4-4-14 16,-9-6-19-16,-3-6-10 16,0 0-16-16,-2 2-2 15,3 10-7-15,3 9-6 16,1 12-71-16,4 6-65 15,4 9-529-15,4 7 385 0</inkml:trace>
  <inkml:trace contextRef="#ctx0" brushRef="#br0" timeOffset="-126199.42">26172 11221 587 0,'-22'-36'642'0,"-3"-8"-563"16,5 4-25-16,19 6-41 15,3-1-13-15,18 14-42 16,6 9-25-16,0 29-42 0,1 24 11 16,-14 51 28-16,-11 18 31 15,-17 20 46-15,-8-3-4 16,9-31 26-16,6-21 1 15,17-47 74-15,10-27 24 16,13-41-17-16,6-16-1 16,2-33-64-16,4-10-25 0,-5-20-4 15,-7 6-14-15,-4 17 82 16,-9 15 39-16,-9 39 13 16,-2 17-30-16,-5 30-102 15,-2 21-42-15,-6 28-20 16,0 24 21-16,-1 26 30 15,4 0 11-15,12-24 7 16,12-24 8-16,12-50 9 16,12-16 4-16,7-32 2 15,0-19-3-15,-1-24-11 16,-4-7-5-16,-14 2-3 16,0 13-1-16,-12 30-8 15,-6 17-14-15,-4 28-30 16,-11 13-5-16,-1 28 2 15,-7 10 11-15,-10 26 29 16,5 6 3-16,1-12 7 16,7-11 3-16,10-33 19 15,2-33 10 1,1 1 7-16,12-35 2 0,10-29-19 0,5-6-9 16,1 3-9-16,-1 12-5 15,-6 22-6-15,-10 10-9 16,-8 24-31-16,-2 12-7 15,2 26-5-15,-1 10 8 0,-2 20 32 16,-5 8 10 0,2-10 8-16,3-6 4 0,0-24 18 15,6-21 10-15,4-30 5 16,1-18 1-16,8-20-18 16,4-6-11-16,5-4-11 15,2 7-2-15,-1 16-10 16,-4 14-11-16,-8 28-29 15,-4 10-3-15,-8 30 3 16,-4 11 12-16,-6 16 27 16,-4 3 8-16,2-4 6 15,8-12 4-15,12-26 14 16,6-14 6-16,12-33 9 16,4-14 0-16,-1-15-10 15,-3-6-8-15,-11 5-7 16,-3 9-6-16,-9 13-18 0,-1 11-20 15,-1 27-19 1,-2 9-2-16,8 21 13 0,2 7 17 16,-2 7 21-16,2 0 3 15,-3-13 10-15,1-7 7 16,-2-30 19-16,0-10 3 16,-2-24 3-16,4-11-7 15,9-8-20-15,-1-4-8 16,6 6-11-16,-5 9-8 15,-3 22-25-15,-6 15-14 16,-3 28-6-16,3 14 5 16,-5 18 23-16,-5 8 15 15,-5 9 14-15,-4-5 6 0,3-23 6 16,6-13 11-16,5-36 10 16,8-16 2-16,9-26-3 15,6-12-10-15,9-10-14 16,4 3-4-16,-3 12-6 15,-4 13-3-15,-13 24-29 16,-12 12-11-16,-4 25-7 16,-8 14 3-16,-1 18 25 15,-3 10 13-15,0 7 13 16,0-6 3-16,5-17 6 16,1-16 8-16,3-31 16 15,0-16 2-15,6-28 0 0,4-12-7 16,2-8-17-16,4 4-2 15,-5 12-7-15,-1 10-5 16,-7 17-18-16,-1 9-20 16,-1 20-13-16,0 11-1 15,2 17 14-15,-3 8 18 16,-2 4 19-16,-2-4 5 16,4-15 5-16,1-8 8 15,4-22 10-15,5-10 2 0,1-17 0 16,4-5-6-1,1-4-14-15,1 1-4 0,-4 10-7 16,-2 6-7-16,-5 14-21 16,2 6-6-16,1 21-5 15,-4 8 3-15,0 13 22 16,-2-1 10-16,-4-4 10 16,0-5 5-16,-2-18 14 15,0-9 7-15,-4-21 4 16,8-11 1-16,3-6-16 15,3-3-9-15,5 8-8 16,2 7-6-16,-4 10-15 16,-3 8-8-16,-2 9-11 15,0 6 0-15,4 10 14 16,4 4 11-16,0-2 14 16,6-7 8-16,7-12 9 0,8-10 5 15,9-19 1-15,4-4-2 16,-6-5-7-16,-2 5-7 15,-12 12-12-15,-12 5 39 16,-12 18 136-16,-16 15-122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1:37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24961 2812 130 0,'-12'-28'116'16,"-1"-2"-46"-16,-1 8 8 15,6 7-17-15,-2-4-3 16,2 9-10-16,0 0-10 0,1 5-19 15,4 2-8-15,1 2-9 16,0 1-4-16,2 0-11 16,0 0-3-16,0 0 0 15,0 0 1-15,0 0 8 16,0 0 3-16,0 0 1 16,12 5 1-16,6 3 0 15,27 16-1-15,-20-13 2 16,2 4 0-16,8-3 1 15,9-3 0-15,20-1 1 16,5-1 0-16,23-5 1 16,1 2 0-16,11-6 0 15,4-1 0-15,3-2 0 16,4-2-1-16,-5 0 1 16,-2-1-2-16,-4 3 0 0,4-3 1 15,-6 4 0-15,-5-1-1 16,-8-1 2-16,-7 4 5 15,-8 0 15-15,-6 1 3 16,-17 1 13-16,-8-1 3 16,-15-1-17-16,-12 2-2 15,-24 11-16-15</inkml:trace>
  <inkml:trace contextRef="#ctx0" brushRef="#br0" timeOffset="2902.51">11429 12754 67 0,'-32'-10'101'16,"7"0"-17"-16,11 2-34 15,9 8-6-15,4 3-15 16,1 0-8-16,0-3-14 15,0 0-4-15,0 0 1 16,0 0 8-16,0 0 20 16,0 0 9-16,0 0 23 15,0 0-1-15,0 0-1 16,9 2-6-16,6 1-23 0,29 5-5 16,-24-8-14-16,8 1-2 15,12 1-1-15,8-2 2 16,6 0 0-16,-8-3 0 15,2 2 1-15,42-2-5 16,25-4 0-16,-3 7-2 16,-16-8 2-16,-1 3-2 0,-7 1 0 15,-2-4 0-15,-2 7 0 16,-8-3 0-16,-5 1-1 16,-4-1-1-16,-5-4 4 15,6 3-2-15,0-2 0 16,-6 3 0-16,-1 4 2 15,-17-1 0-15,-19-1 3 16,-3 2 5-16,-17 0 6 16,0 0 4-16,-7 0 5 15,0-1-5-15,-4 0-10 16,-25 1-11-16,-61 0-6 16,19 1 0-16,-10 2-2 15,-4-1 2-15,-3 8 0 16,3-2 0-16,-12 2-4 15,-5 4 2-15,-1-1-3 16,0 3 1-16,5 0 4 16,6 5 0-16,6-10 2 0,12-6 5 15,28-5 5-15,10-5 3 16,19 0 4-16,8-1-5 16,9 1-7-16,-2 1-4 15,2 4-3-15,-3 1-5 16,4-1-6-16,-1-1-8 15,2 1-8-15,0 0 0 0,0 0 8 16,19 4 8-16,41 9 9 16,-19-9 2-16,19-5 2 15,14 2 1-15,15-1-1 16,-1-5-2-16,7 4 2 16,-1-5-2-16,1 4 2 15,0 0 0-15,-9 1-2 16,-6-2 0-16,-5 1 2 15,0 2 0-15,-9-4 2 16,2 5 7-16,-13-8 12 16,-3 3 6-16,-12-2 7 15,-13-4-4-15,-7 6-1 16,-10-2-4-16,-7 0-80 16,4 2 44-16</inkml:trace>
  <inkml:trace contextRef="#ctx0" brushRef="#br0" timeOffset="10969.76">2324 14276 109 0,'-40'-15'96'0,"12"-10"-53"15,10 1-3-15,13 9-18 16,5 4-12-16,9 9-14 15,2 0-6-15,6 2-1 16,5 6 0-16,11-1 4 16,4 3 1-16,19 1 5 15,8-7 1-15,14-4 2 16,6-3 1-16,13-8 0 16,7 1-1-16,7-8-1 15,3 1 0-15,4 0 3 16,2 1 2-16,0 4 6 15,0 4 1-15,-4 2-2 0,0 0-3 16,5 8-3 0,-6 0-1-16,-1 1-1 0,-2 0 0 15,-6-1 0-15,-5 2 0 16,-4-2 0-16,-7-3 0 16,-2 2 0-16,-6-1 1 15,-7 4-1-15,-7-2 2 16,-17 1 1-16,-6 2 2 15,-14-2 2-15,-11 2 1 0,-12-3 12 16,-7 0 24-16,-16-8 12 16,-10 0-3-16,-19-2-18 15,-9 2-30-15,-18 4-9 16,-5 4-1-16,-5 6 3 16,-5 0 0-16,13 5-1 15,-2 4 0-15,-5 1-1 16,-6 2 0-16,-21-2 1 15,-9 3 0-15,-23-7 1 16,-7 4 0-16,-17-3-1 16,-14-3 1-16,7-2 0 15,8-2 1-15,7-4 0 16,16-2 2-16,25-6-1 16,14-4-1-16,29 0 0 0,8 0-1 15,9-1-1-15,2 2 0 16,14 1 0-16,5-2 1 15,14 5 7-15,10 2-1 16,4-1-7-16,5 4-2 16,13 2-10-16,7-4-1 15,24 2 6-15,15 3 1 16,11-6 1-16,17 3 2 16,16-5-1-16,10-3 2 15,18 4 0-15,3-3 0 0,6 7 0 16,-1 4-1-16,5 8 1 15,0-1 0-15,4 8 1 16,3-3-1-16,3-2 1 16,5 2 0-16,1-12 1 15,-5 2 1-15,-3-6 1 16,-16-4 0-16,-15-3 0 16,-10-2-1-16,-18-5 0 15,-9 2 0-15,-16 2 0 16,-7 0 1-16,-26 5 0 15,-4-2 0-15,-15 5 23 16,-3-2-71-16,12-4 40 16</inkml:trace>
  <inkml:trace contextRef="#ctx0" brushRef="#br0" timeOffset="12915.46">12249 14073 247 0,'0'-7'144'0,"-4"3"-91"15,4 2-11-15,3 3 16 0,-3-1 7 16,0 0 26-16,0 0 18 16,0 0 39-16,0 0 0 15,0 0-48-15,0 0-41 16,8-1-35-16,12-2-8 16,40-5-4-16,-24 3 0 15,6-2-2-15,6 3-3 16,3 1 10-16,6 3 1 15,6 0 4-15,5 2-2 0,23-2-10 16,5 1-3-16,10-5-2 16,12 0-2-16,3 1 2 15,2-2 0-15,-1 0-1 16,-6 1 2-16,-2-4-2 16,0 4 1-16,-4 2-4 15,-5 1 1-15,0 1-2 16,-6 0 2-16,1 3 1 15,-3-3-3-15,-7 2 4 16,-5 1-1-16,-6-2 2 16,-2 1 3-16,-6-4 1 15,2 1-2-15,-22-3 0 16,-11 1 0-16,-15 2 1 16,-10-2 2-16,-9 2 7 15,4 2 1-15,-9-1 6 16,-2 2-1-16,1 0 0 15,-2-3-2-15,1 0-10 0,-14-1-4 16,-17 1-7-16,-38 0-3 16,16 2 0-16,-10 0 0 15,-14 2-1-15,-6 0-1 16,-20 1-1-16,-11 4-1 16,-13 2 4-16,-1 0 3 0,2 2 3 15,4 2 4-15,7 0 1 16,3-1-1-16,10 2-2 15,-1-3-3-15,3-6 1 16,-3 2 0-16,9 2 0 16,2-5 0-16,-4 4-2 15,2 1 0-15,-10-4-1 16,3 5 2-16,14-2-2 16,2-2 1-16,6-2 2 15,4 2 0-15,8-3 1 16,9 1 0-16,15-1 0 15,7-4 0-15,10 2-1 16,12-2-1 0,1 0-1-16,-5 0 0 0,-2 1 2 15,9-1 1-15,9 0-1 16,-1 0-1-16,4 0-7 0,0 0 0 16,0 0-4-16,0 0 3 15,3 0 3-15,13 1 0 16,37 7 3-16,-26-8 1 15,7-1 4-15,8-4-1 16,12-5 1-16,12 1-1 16,10 0 2-16,2-5-2 15,2 5 3-15,4-2 0 16,6 3 0-16,6 3-1 0,2 2-3 16,0 2-1-16,2 0 0 15,-3-2 1-15,10-1-2 16,-2 0 2-16,-2 1-2 15,1 2 1-15,0 2-2 16,4 2 1-16,-10-2 0 16,-3 1 1-16,-6-2 0 15,-1-2 3-15,-2-6 0 16,-6 3 1-16,-15 2-1 16,-6-2 0-16,-5 10-402 15,5 5 283-15</inkml:trace>
  <inkml:trace contextRef="#ctx0" brushRef="#br0" timeOffset="16199.84">2257 15508 136 0,'-17'-30'150'0,"-1"-19"25"15,5 8-79-15,4 2 3 16,-1 4 10-16,9 10 28 15,-3-2 5-15,4 17-58 16,1 4-22-16,-1 4-49 16,0 3-15-16,0-1-13 15,0 0 3-15,0 0 5 16,0 0 5-16,0 0 6 0,0-1 1 16,0-1-3-16,0 2 2 15,0 0-2-15,0 0 0 16,0 0-4-16,0 0-4 15,0 0-7-15,0 0-1 16,7 2 3-16,14 2 3 16,42 2 6-16,-23-6 2 15,12-4 0-15,4 2 0 16,3 2 2-16,-1-3-2 16,-2 0 0-16,-18 1 0 15,0 0 0-15,33-6 0 0,20 4 0 16,-9 0 2-16,-7 3-2 15,0-2 2-15,-1-2 0 16,0 1-2-16,4-4 2 16,-2 1-2-16,-4 5 2 15,-6-5 0-15,-13 0 0 16,-2-1 3-16,-9-2-1 16,1 2-2-16,-7 5 0 15,-3 3 0-15,-9 1 0 16,-9 1 4-16,-7-2 3 15,-4 1 5-15,-4-1 14 16,-1 3 11-16,-1-3 22 16,1 0-1-16,-20 5-8 15,-37 10-15-15,21-10-23 0,1 0-2 16,-3-1-6-16,-2 2 1 16,2 0-2-16,-9 0-2 15,-12 3 0-15,-10-4 0 16,-17 2 1-16,0 2-1 15,-1-7 0-15,3 3-1 16,-2 3 0-16,-2-5-1 16,8 3-1-16,13 4 0 0,16-10 0 15,13 4 2-15,11-4-1 16,3-3 3-16,15 2 0 16,2-2 2-16,6 2-2 15,2-3-2-15,1 4-9 16,-1 0-6-16,0-2-2 15,0 1-2-15,19 1 4 16,39 7 1-16,-15-2 5 16,10-2 2-16,22-3 5 15,10-3 0-15,11-5 3 16,3-3 1-16,-8-9 1 16,-3 3 0-16,-11-4 2 15,-6 2-1-15,-9 6 4 16,-10 2 19-16,-6 6-236 15,2 6 162-15</inkml:trace>
  <inkml:trace contextRef="#ctx0" brushRef="#br0" timeOffset="19192.45">11541 15449 219 0,'-65'8'147'16,"59"-21"-64"-16,2 10-71 0,3-1-9 15,1 7-6-15,0-5-4 16,0 1-1-16,0 1 2 16,0 0 4-16,0 0 2 15,0 0 6-15,0 0 3 16,0 0 2-16,0 0 1 15,0 0 24-15,0 0 9 16,0 0 4-16,0 0 7 0,0 0-17 16,0 0-10-16,0 0-10 15,0 0 10-15,0 0-8 16,0 0 2-16,0 0 13 16,0 0 15-16,0 0 15 15,0 0-1-15,0 0-13 16,0 0-2-16,0 0 3 15,0 0-1-15,0 0 5 16,0 0 1-16,0-1-10 16,0-1-6-16,0 2-18 15,0-1-7-15,0 0-9 16,0-1-3-16,0 2-3 16,0 0-2-16,0 0 0 15,0 0 0-15,0-1 1 16,0 1-1-16,0 0 0 0,0 0 2 15,0 0 1-15,0-1 1 16,0-1 2-16,0 2 0 16,0 0-2-16,0 0-3 15,0 0-1-15,0 0-3 16,0 0 2-16,5 0-2 16,2 0 2-16,4 0-1 15,1-1 0-15,32-7-3 0,-26 8 0 16,4-1 0-1,4 1-2-15,-2-3 2 0,7 3 3 16,-3-1-1-16,5-2 1 16,6 6 1-16,1-3 1 15,7 0 0-15,1-2 0 16,-2 1 0-16,5 0 0 16,1 1 0-16,-7-2 0 15,-1 2 0-15,-1-2-2 16,1-1 2-16,11 3 0 15,3-3 0-15,2 2 0 16,3 1 0-16,-4-1 0 16,-5-1 0-16,4 1 0 15,-4-2 0-15,12 1 0 16,2-1 2-16,10 3-2 16,2 1 0-16,-9 1 0 15,-22-4 0-15,-1 2 0 16,38-1 1-16,11-2-1 0,-2 1 0 15,-17-1 0-15,1 2 0 16,1-1 2-16,-1 1-2 16,2 0 2-16,-1-2-2 15,-5 3 0-15,-5 0 1 16,-7-1 1-16,0 1 0 16,-10-3 1-16,-1 3-1 15,-9 0 1-15,-9-1 0 0,-10 1-1 16,-4 0 0-16,-9 0-1 15,-4 0 1-15,-6 0-1 16,0 0 2-16,-1 0-2 16,-1 0 1-16,0 0-2 15,-2 0-5-15,-28 5 3 16,-50 8-3-16,17-6 2 16,-5 2-1-16,-13 2 3 15,-8-3-1-15,-9 4 2 16,-6-1 0-16,6-1 0 15,6-2 3-15,2-5 1 16,4 2 1-16,-5-2-4 16,0 2 1-16,11-1-2 15,-2 3 0-15,-6 0 0 0,-7 1-2 16,-8 4 1 0,8 4 1-16,8-3 0 0,7-1 1 15,6-3 2-15,-1-5 0 16,8-2 2-16,5-1 0 15,13-4-1-15,2-1 0 16,5 3-1-16,-1-4-2 16,-8 3-1-16,-3 2 0 15,-3 2 0-15,2 4 0 16,5-2 0-16,6 0 0 16,11-4 2-16,9 0-1 0,6 0 5 15,7-2-1-15,4-1 2 16,2 0 2-16,2-1 3 15,0 3 3-15,6 0-1 16,-2-1-2-16,0 2-12 16,0 0-3-16,0-1-4 15,0 0 0-15,11-1 1 16,10-2 3-16,42-6-1 16,-22 3 1-16,15-2 3 15,6 1-1-15,8 0 0 16,0 2 1-16,-6 1-2 15,-2 0 2-15,0-2 0 16,2 0 0-16,10 3 0 16,6 3-1-16,-1 0 0 15,2-3 1-15,3 0 0 0,3-2 0 16,13 2 0-16,-1 2 0 16,-3-1 1-16,-6 2-1 15,-6 1 1-15,-1 0-1 16,-3 0 2-16,-3 1-1 15,-10-1 0-15,-4-1 1 16,-5-5 1-16,0 1-1 16,4-2 1-16,2-2 1 0,-2 2-1 15,-8-1 0-15,-11 3 1 16,-14 0-1-16,-7 1 1 16,-4 2-1-16,-2 1 0 15,-1 1-2-15,-6 3-40 16,3 1-71-16,0 8 66 15</inkml:trace>
  <inkml:trace contextRef="#ctx0" brushRef="#br0" timeOffset="23292.73">20737 15350 0 0,'-5'-5'0'0,"-1"-2"39"16,9 6 8-16,1 1-18 15,1 0-11-15,-5 0-14 16,0 0-4-16,0 0-1 15,0 0 1-15,0 0 2 16,0 0 3-16,0 0 6 16,4 0 3-16,7 0 8 15,-4 0 4-15,-2 0 0 0,4 0 0 16,3 0-8-16,4 0-3 16,28-3-5-1,-29 3-2-15,0 0-3 0,-1 0 0 16,1 0-1-16,1-1 0 15,1 1-1-15,1 0 0 16,3 0-1-16,2 3 0 0,-1-3-1 16,2 0 0-1,2-2 0-15,-5 1 0 0,2 2 1 16,-6 2 0-16,-1-2 5 16,-3 1 8-16,-1-5 8 15,0 2 2-15,3-1-3 16,-3 1-6-16,8 0-9 15,-1-3-2-15,3 0-4 16,6 4 1-16,-1-2-1 16,1-2-1-16,1 4 1 15,-2 0 0-15,2 2 1 16,2-1-1-16,0-1 1 16,-2-3 0-16,0 2 0 15,2 0 0-15,-2-3 0 16,2 5-1-16,2-1 0 15,-2 0 0-15,2 0 0 16,1-4 0-16,0 1 2 0,5-3 2 16,1 3 4-16,-3 2 4 15,3 1 0-15,0 2-1 16,3 1-5-16,-3-2-2 16,1-1-2-16,1 2-1 15,0-2 1-15,8 0-1 16,2-4 0-16,1 2 2 15,4-2 2-15,-2-1 4 0,0 2 11 16,-2-2 6-16,-2 5 8 16,1 0-5-16,4-1-14 15,2-2-3-15,9-1-3 16,5 4 7-16,-1-4 0 16,-1-1 3-16,-2 3 0 15,3-3 1-15,1 0-2 16,4 1 6-16,1 0 4 15,-3 4 6-15,-4-3 19 16,-2 0 6-16,0-3 7 16,2-2-2-16,6 0-25 15,1 5-15-15,-2-1-11 16,1 1-6-16,-3 5-1 16,2-5-2-16,5 3-2 15,0-3 2-15,-8-1 0 16,1 2 2-16,-4-4 3 15,3 1 7-15,8-3 10 0,2 1 5 16,-5 6-2-16,-2-4-5 16,5 3-10-16,-4 0-3 15,8-2-4-15,0 1 1 16,-11 0 1-16,-1-1-2 16,-1-1 5-16,1 1-1 15,9 0 5-15,6-1 1 0,-6 2-1 16,3 2-3-16,4-3-4 15,1 4-3-15,13 0-4 16,-9 2-1-16,-6 2 0 16,2-1-1-16,-2-2 2 15,1 2-2-15,8 0 2 16,-8-1 0-16,2 1-2 16,4 0 2-16,6-2-1 15,2 0-1-15,4 6 0 16,-2 0 1-16,0 2-2 15,5 2 1-15,-13-1-1 16,-1 5 1-16,-10-4 1 16,-2 1-1-16,3-3 2 15,5-1 1-15,-3 0-1 16,3-4 0-16,9 3 0 16,6-5-2-16,9 4-1 0,2 0 0 15,1-3 3-15,-5 6-2 16,-1-3 3-16,-5 0 1 15,-10-2 0-15,-4-1 1 16,3 1-2-16,-1 0 2 16,-7 0-2-16,-1-1-1 15,-3-3 1-15,0 0 1 16,-6 4-2-16,-3 1 1 16,-26 4-20-16,-17 9 282 0,-42 2-210 15</inkml:trace>
  <inkml:trace contextRef="#ctx0" brushRef="#br0" timeOffset="27458.58">7729 16854 0 0,'-60'-36'20'0,"57"28"16"15,3 8 0-15,-2-1 4 16,-1 1 4-16,2 0 2 16,-1-1-3-16,1-1-7 15,1 2-6-15,0-1-13 16,0 0-5-16,0-1-7 15,0 1-2-15,0 0-3 16,0-1 0-16,0 1-4 16,3 1-1-16,14-3 1 0,31-3 0 15,-20 6 0-15,-3 0 1 16,5 0 1-16,-1 0 0 16,2 0 1-16,1 1-1 15,6-1 0-15,0-1 0 16,11-2 0-16,6-4 1 15,7 9 1-15,5-2 0 16,-3 0 0-16,1-3 0 0,3-4-1 16,-6 3 0-16,8-4 1 15,5 7 1-15,-6-4 0 16,-26 2 0 0,0 2 0-16,30-3 0 0,3-2-1 15,-12 6 1-15,-7-5-1 16,-3 5 1-16,-4-1 1 15,-3 1-1-15,-7 0 2 16,-8-3 0-16,-9 3 2 16,-6-1 1-16,-9-1 4 15,1 1 2-15,-6-2 33 16,0 2 4-16,-2-3 8 16,-2 3-1-16,-1-1-38 15,1 1-8-15,0 0-8 16,-9-1-1-16,-12-2-1 0,-30-2-1 15,13 6-1-15,-5 4 0 16,-11-2 2-16,-3 4-1 16,-2-2 0-16,2 1 1 15,5 3 0-15,9 1 0 16,0-7 0-16,0 0 2 16,3 0-1-16,-5-2 1 15,12-2 1-15,4 1-1 16,13-2 0-16,4-2-2 0,9 6-20 15,2-1-36-15,9 3 37 16</inkml:trace>
  <inkml:trace contextRef="#ctx0" brushRef="#br0" timeOffset="28607.79">16813 16756 192 0,'-13'-16'150'0,"2"8"-46"16,6 1-42-16,3 4-30 16,4 2-14-16,11-3-18 0,4 4-3 15,14-1-2-15,10 1 2 16,6 0 2-16,-11-2 0 16,1 1 1-16,33 0 0 15,6-7 1-15,-14 4 1 16,-22 0 0-16,-6 0 0 15,-16 4 0-15,-4-6-2 16,-10 8-2-16,-3 0-60 0,-1 10 48 16</inkml:trace>
  <inkml:trace contextRef="#ctx0" brushRef="#br0" timeOffset="30081.86">18205 16768 58 0,'-7'-7'118'15,"3"0"-2"-15,0 5-38 16,3-4-17-16,1 4-28 16,0 0-12-16,0 2-15 15,0 0-4-15,0 0-2 16,0 0 0-16,0 0 2 15,3 0 5-15,1 0 17 16,-2 0 13-16,4 2 20 16,-4-2 30-16,0 0 31 15,-1 0 42-15,-1-2-40 16,1 1-28-16,-1 0-38 0,4-1-16 16,-4 2-14-16,0 0-7 15,0 0-11-15,0 0-4 16,0 0-2-16,0 0-3 15,0 0-1-15,0 0 3 16,0 0 1-16,0 0 0 16,0 0 3-16,0 0 5 15,2 0 31-15,-2-1 13 16,0 0 15-16,1-1-7 16,-1 1-22-16,0 1-9 0,0 0-15 15,0 0-4-15,0 0-9 16,0 0-1-16,0 0-1 15,3-1-2-15,9 1 0 16,-12-2 2 0,17 1-1-16,34 1 0 0,-25-1 0 15,-2 1-1-15,3-2 2 16,2 2 0-16,6 0-1 16,8-1 2-16,2 0 0 15,6-2 0-15,6 2 0 16,0-1-1-16,2 0-1 15,2 0 0-15,1 0 0 16,0 2 1-16,4 0-1 16,0-2 2-16,1 1 0 15,-2-2 0-15,-1 2 0 0,-2 1 0 16,2 1 0-16,-2 2 0 16,14-3 0-16,2 0 0 15,-4 0 0-15,-2-3 0 16,0 2 0-16,0 0 0 15,4-1 0-15,7 1 2 16,-4-3 1-16,-6 3-2 16,2-3 2-16,2-2 0 15,3 2-1-15,7 3 3 0,-6-7 2 16,-1 5 1-16,3-1 4 16,-1 0 1-16,8 3 0 15,0 1-4-15,-8-3-2 16,-6 2-1-16,-7 0 0 15,-6-5 1-15,2 1-1 16,-1-2 1-16,-3 1 12 16,-1-1 7-16,-6 0 9 15,-5-1 3-15,-6 2-9 16,-7-1-7-16,-6-1-7 16,0 1-4-16,-10 1-3 15,1 3 0-15,-14-2-3 16,-3 3-2-16,0 4-3 15,-2-1 32-15,-2-1-197 16,2 4 128-16</inkml:trace>
  <inkml:trace contextRef="#ctx0" brushRef="#br0" timeOffset="47222.58">20365 8493 0 0,'-48'-35'10'16,"48"37"55"-16,0-4-19 15,-3 1-17-15,3 1-21 16,0 0-4-16,0 0 3 16,0 0 2-16,0 0 7 15,0 0 4-15,0 0 3 16,0 0-1-16,0 0-1 16,0 0-2-16,3 0-3 15,-3 0-1-15,3 0 0 16,1 0-1-16,1 0 4 15,3 0 2-15,4 0 9 16,0-1 3-16,31-3-3 16,-27 2 0-16,-2-2-16 15,4 3-4-15,0-2-5 0,-2 2-2 16,2-2 0-16,-2-2 0 16,0 1-1-16,2-4 0 15,0 3 1-15,0 1 0 16,4-2 0-16,-2 4 0 15,1 0 5-15,-1-2 5 0,-3 4 7 16,-1 0 0-16,-2 0-3 16,-1-1-1-16,-4 1-10 15,5-1 1-15,-1 3-3 16,2-2 0-16,-6-1-1 16,3 1 0-16,-5-4 0 15,5 4-1-15,2-1 0 16,0-1 0-16,4 2 0 15,0-1 0-15,0-2 0 16,1-1-1-16,1-1 0 16,-3 1 0-16,2-1 1 15,0 3-1-15,1 1 1 16,4-2-1-16,1 1 1 16,2-4 0-16,1 2 0 15,-3 2 0-15,-1-4-1 16,3 2 1-16,-7-4 0 15,2 2-1-15,0-2 1 0,-6 0 0 16,6 4-1-16,-2-4 1 16,3 0 0-16,0 0 0 15,-1-3 0-15,4 3 1 16,2 0 0-16,1-1-1 16,-1 1 0-16,1 1 1 15,-1 0 0-15,-1 1 0 16,-3 2 0-16,-1-3 1 15,-3 6-2-15,2-2 0 0,-2-1 0 16,-2 1 0-16,-2 2 0 16,-4 0 0-16,4-1 0 15,0 0 0-15,2-1 1 16,5-1 0-16,-3 0-1 16,5-1 0-16,-2 1 0 15,0-3 0-15,-5 2 0 16,2 1 0-16,-2 4-1 15,-2-2 1-15,2 2 0 16,4 0 0-16,0-1 1 16,9-2 0-16,-4-3 1 15,2 0 1-15,-2-3-1 16,-3-2 0-16,2 5 0 16,-2-2-1-16,0-2 0 15,0 4 1-15,-1-4 1 16,-3 4 1-16,4 3 5 0,-5-1 0 15,3 1 0-15,1-1 1 16,4-1-1-16,1-3 0 16,6 0-1-16,1-1-1 15,0 2 1-15,-2-2-3 16,-1 5-1-16,-3-2 1 16,-3-2 2-16,0 2 1 0,-4 0 0 15,-1 1-2-15,3 1 2 16,-3 0-2-16,1-1 5 15,0 1-3-15,-2-4 4 16,4 1 3-16,2 0 12 16,-1-2 5-16,2 4 15 15,1-5 3-15,1 5-5 16,-2-3-9-16,-1-1-15 16,-3 1-11-16,-2-2-2 15,-1-3-3-15,2 4-1 16,0-1 0-16,-2 0-1 15,6 2-2-15,-4 0-1 16,0-2 1-16,6 1 0 16,-2-2 1-16,4 2-1 15,-2 1 1-15,-3-1 0 16,4-1 1-16,1 1-1 16,2-2-1-16,-2 2 1 0,4 1-1 15,-6-3-1-15,-2-2-1 16,2 2 2-16,0 2 0 15,3 1-1-15,1 0 1 16,-3 0 0-16,1-3 1 16,-2-2 1-16,-2 2-1 15,2-1 0-15,3 2 2 16,4-1 2-16,-1 2 1 0,0 1 6 16,-1-3 1-1,-5 0 3-15,-4-1 1 0,1 3-2 16,1 0-6-16,0-1-2 15,6 2-1-15,0-4-1 16,0 2 0-16,3-4-1 16,0 1 3-16,1-2 1 15,1 2-2-15,2-2 1 16,-2 2-2-16,-1 0 0 16,-4-2-2-16,-5 3 1 15,-1-3 0-15,0 1-2 16,4 2 0-16,5-4-1 15,0 2 0-15,-2-2-1 16,2-1 1-16,-1 2 3 16,0-1-2-16,0 0 3 0,1 6-1 15,4-4-1-15,-5 4 1 16,-2-4-2-16,-1 0 0 16,-4-1 0-16,5 0 0 15,1 1 1-15,0 0-1 16,1 1 1-16,-1 1 0 15,3-1 0-15,-1 1 1 16,2-4-1-16,0 1 2 16,5 2 2-16,-5-5-1 15,6-3 2-15,-5-3 1 0,8-3-3 16,7 1-1-16,-1-1-2 16,7 2 0-16,-9-2 1 15,0 3-2-15,-6 4 4 16,-3-4 1-16,-5 3 0 15,-3-3 4-15,9-2 1 16,2 4-3-16,8-2-1 16,5-2-2-16,6 2-4 15,1-2 1-15,-8 2-3 16,-3 1 3-16,-10-1 2 16,-3 3 0-16,-3 1 2 15,2 0 1-15,2 1 0 16,0-4 0-16,3 2-5 15,0-2-1-15,6-6-2 16,2 2-1-16,0-2-1 16,1 1 3-16,0 3 0 0,-1 3 1 15,2-2 6-15,-5 0-1 16,-2 3 8-16,1-2 2 16,-11 2 0-16,0 2-1 15,-5-2-5-15,3-2-6 16,4-1-5-16,6-1 1 15,8-2-3-15,2-2 1 16,9 0-1-16,-4-2 1 0,-3 0-1 16,-3 3 0-16,-13 10 1 15,3-4 1-15,-4 4 0 16,0 2 1-16,4-6 0 16,0 2 0-16,4-1-1 15,3-2 1-15,6 3-1 16,-4-2-1-16,-10 3-1 15,-2-1 1-15,-5-1 1 16,3 1 0-16,0-4 3 16,-1 2 1-16,-6-2 3 15,-1-5-2-15,0 1 0 16,3-3-2-16,2 2-4 16,4 4-1-16,-2 5 0 15,-5-2-2-15,-4 5 1 16,1 2 1-16,-8-1 0 15,5 3 0-15,-3 4 1 0,-3-3 1 16,-3 2 2-16,-1-2-2 16,0 4 1-16,2-4-2 15,4-1-1-15,-1 2 0 16,2-2-1-16,0 4 0 16,-2 5-1-16,-2-3 2 15,-7 2-1-15,-4-2 1 0,1 3 0 16,-2 1 1-16,-2-1 1 15,1 3-2-15,2-4 0 16,1-2-3-16,-1 2 0 16,3 1 0-16,0 4-2 15,-5-2 0-15,-1 2-4 16,-6 0-5-16,3 3-3 16,-3-3 1-16,0 0 4 15,0 0 4-15,0 0 5 16,0 3 2-16,4 5 0 15,0 1 1-15,-3-1-2 16,13 3 2-16,26 29 0 16,-28-26-1-16,-3 4-1 15,-1 0-2-15,1 4-1 16,-2 2-1-16,0 1 0 16,-2 3 1-16,0 7 1 0,-1 1 1 15,4 6 0 1,-2 2 2-16,2 2 0 0,-2-6-1 15,0 2 0-15,0 0 0 16,-3-2-2-16,-2 6 1 16,-1-2-2-16,-1 6 2 15,-3 3 1-15,0-2-1 16,1 3 3-16,-1-4-1 16,-2-9 1-16,0 0 0 0,4-2 0 15,-2-2 0-15,0 2 0 16,1-3 0-16,-5 1 0 15,0 5 0-15,0 3 0 16,-3 0 0-16,1-3 1 16,0-5 1-16,2-6-1 15,2-6 0-15,0-4 0 16,-2-3 0-16,7-1 1 16,1 0-2-16,0 1 1 15,0-2-1-15,0 2 0 16,-3 2 0-16,-2 6 0 15,1 3 0-15,-1 6 0 16,2 3 0-16,-1 0 0 16,3-1 0-16,-2-6 0 15,-4-1 0-15,1-4 1 16,6 2-1-16,-2-4 0 16,4 2 0-16,-2 2 0 0,0-1 0 15,-6 5 0-15,2-1 0 16,-1 5 0-16,-4 0 0 15,3 2 1-15,0 0-1 16,4-6 2-16,2-4-2 16,2-3 1-16,-2-2-1 0,0 1 1 15,-4 1-1 1,1-4 1-16,3 1-1 16,-5-8 3-16,3 0-1 0,-2-2 2 15,3-4-1-15,0-4 0 16,-2 0-1-16,6-2 1 15,-5-2-2-15,2 0 1 16,0 0 1-16,0 0 0 16,0 0 1-16,0 0 2 15,0 0 4-15,0 0 16 16,0 0 7-16,-1 0 3 16,0 0-3-16,1 0-16 15,-2 0-10-15,1 0-7 16,0 0 0-16,-3 0 0 15,-7 3 0-15,-5 1 0 16,-28 4 2-16,28-7 0 0,-4-1-1 16,-8 2 1-16,-1-2 0 15,-9 1 0-15,1 3 1 16,-2-1-1-16,1 1 1 16,0-2-2-16,2 0 1 15,3-1 0-15,-8-1 1 16,-3 0 0-16,-6-1-1 15,-4 1 1-15,3 2-1 16,-2 2 1-16,-2 2-2 0,7-1-1 16,-1 2 0-16,-2-1 1 15,-1 1-1-15,-8-2 1 16,3 1 0-16,3-1 1 16,6 0-1-16,3-2 0 15,1 2 0-15,1 1 0 16,-1-1-1-16,-10 3 2 15,-4 1-2-15,-10 2 0 16,-2 0 1-16,7-1-1 16,2-2 0-16,11 3 0 15,5 2 0-15,0-3 0 16,3-1 1-16,-10-4 2 16,0 1-2-16,-5 2 0 15,-3-2-1-15,0 4 0 16,5 0 0-16,-5 1 0 15,0 2 0-15,-2 2 0 16,-9 1 0-16,7-4 1 0,4-3-1 16,3 1 0-16,9-2 1 15,2 0-1-15,-2 1 0 16,-6 3 0-16,-10-4 2 16,-6 3-1-16,2-1-1 15,8-2 0-15,2 2 0 0,7 0 0 16,-2 0 1-16,-5-2 0 15,2 1 1-15,-9 3-1 16,2-1-1-16,5 1 0 16,3 0 0-1,4 0 0-15,-2-2 0 0,-8 4 1 16,-5 0 0-16,-6-3-1 16,3 4 1-16,8-2-1 15,2 2 2-15,4-1-1 16,-3-2 0-16,-9 3-1 15,-8 1 1-15,-3 3-1 16,3 1 0-16,6 0 2 16,7 2-2-16,-3 0 1 15,-3 3 0-15,-4-2-1 16,-9-5 1-16,11 2-1 16,4 2 1-16,4-5-1 0,1 2 0 15,-6-2 2 1,-6 0-2-16,1 1 1 15,3 7 0-15,5-4-1 0,1 1 0 16,-4 2 1-16,-2-4-1 16,-8 5 2-16,1-1-1 15,6 1-1-15,5 1 1 16,8 2-1-16,1-2 0 16,-3 2 1-16,-4 0 0 15,1-1-1-15,0-2 0 0,6 1 0 16,7-5 0-16,1 3 0 15,-4-3 0-15,-13 3 0 16,-3 3 2-16,-10 0-2 16,8 5 1-16,11-4 0 15,2-3 0-15,7-6 1 16,1 1 0-16,-3-3 0 16,1 0 1-16,1 5-2 15,-2 0 0-15,-2 5 0 16,2 2-1-16,7 2 0 15,-3-4-1-15,0 1 1 16,-3-4 0-16,-3 0 0 16,3 0 1-16,3-6 1 15,3 1-1-15,6-2 0 16,0 1 3-16,6-4-2 16,-3 0-1-16,-4-1 2 0,4 4-3 15,-9 5 0-15,-3 3 0 16,-8 6 0-16,-6 6 0 15,4 0 0-15,4-2 1 16,9-6 0-16,13-7 1 16,4-6-1-16,7-4 0 15,6 0-1-15,-8-3 1 0,7 2-1 16,-4-1 1-16,0 2-1 16,-1 0 0-16,-6 0 0 15,1 2 2-15,-4-1-2 16,4-1 0-16,0 1 0 15,1 1 1-15,1-4 1 16,1 0 1-16,3-2 2 16,-1-4-2-16,4 4 1 15,-1-2 0-15,-3 2-2 16,4 3-1-16,-2-3-1 16,-1 3 0-16,3 3 0 15,-6 0-1-15,-1 2 1 16,-1 0-1-16,1-7 1 15,4 0 0-15,5-2 2 16,4-6 2-16,3-1 3 16,2 0 1-16,-1-1 0 15,4 0 1-15,2 1-4 0,0-2-1 16,1 1-1-16,0 0 1 16,-2-1-1-16,1 1 1 15,0 0-1-15,-1 1 2 16,1-2-1-16,1 1 0 15,-1 0-1-15,-3-10 1 16,-2-9 0-16,-7-32-1 16,9 28 1-16,0-4 0 0,0 0 2 15,-1-1 0-15,1-3 1 16,-3-3 0-16,2 0 3 16,-2-2 0-16,0-11-3 15,1-4-2-15,-2-3-2 16,4-2-1-16,-2 4-2 15,2 5 0-15,2 1 0 16,0 2-1-16,2 2 1 16,0-6-1-16,0-1 1 15,0 1-2-15,2 2 1 16,2 5-1-16,1 0-2 16,2 2 2-16,-1-1 0 15,0 6 1-15,-1 5 1 16,-1-4 0-16,0 2 0 15,0-2 0-15,1-6 0 0,-2 1 0 16,0 4 0-16,-1 2 1 16,0 5-1-16,0 1 0 15,1 3 0-15,0-1 0 16,-3 8 0-16,0-3 0 16,1 4-1-16,-1 6 0 15,0 2-4-15,0 3 3 16,0 5-3-16,0-5 0 15,0 3 0-15,0 1 0 16,0 0-2-16,0 1-2 0,0-2-2 16,0 2-1-16,0 0 0 15,0 0 1-15,0-1 2 16,0 0 1-16,16-1 1 16,3 1-2-16,43-4 2 15,-24-1-3-15,11 1 4 16,6 1 0-16,14-7 2 15,14-2 4-15,29-4-58 16,22-13 37-16,34-26 1 16</inkml:trace>
  <inkml:trace contextRef="#ctx0" brushRef="#br0" timeOffset="53631.09">29393 4497 0 0,'0'-1'0'16,"0"-5"0"-16,0 5 0 16,-1 0 13-16,-1-1 17 0,1 1-8 15,0 0-4-15,-1-1-7 16,1 0-4-16,-2-2-5 16,1 0-1-16,-5 1 0 15,-1-1 0-15,-1 0 0 16,2 1 1-16,-1 1 2 15,0-2 0-15,1-2 2 16,-2 0 0-16,-2 0-3 16,-26-14 0-16,28 26-5 15,-1-2 0-15,-2 2 0 16,0 2 0-16,-1-1 2 16,-2 4 0-16,3-5 0 15,0-3 0-15,3 2 0 16,0-2-2-16,-1 5 1 15,0 0 0-15,-1 3 1 16,0 1 0-16,2-2 0 16,-3-3 0-16,-1 0 1 0,-2 2 0 15,2-1 1-15,1 5 0 16,1-1-1-16,-1-2 0 16,3-1 0-16,-1-4-1 15,1 1 0-15,5 2-1 16,0 0 0-16,0 1 0 15,5-1 1-15,-2 1 0 16,-3 2 0-16,0 1 1 0,1 3-1 16,-2-3 0-16,4 0 0 15,-5 1 1-15,2-5-2 16,3 4 0-16,0 1-1 16,-2-1 0-16,2 3 1 15,-2 1 0-15,3-4 0 16,0 4 1-16,0 0 0 15,3 0 0-15,-3 4 2 16,1-3-1-16,0 1 0 16,2-2 0-16,-2 0-1 15,5 0 0-15,-1-3 0 16,0-1 0-16,1-5 0 16,-6-2 0-16,4-2 11 15,0 2 12-15,2-4 10 16,-2 1 3-16,6 2-7 15,-2-4-11-15,2 1-8 0,2 3-2 16,3-3-4-16,-2 3-1 16,2 0 0-16,0 0-1 15,-1 0 1-15,0-2 4 16,-1-1 17-16,0-4 11 16,-1 1 6-16,2 0-1 15,0-6-17-15,2 4-9 16,2-1-6-16,-1-2-3 15,0 3-1-15,1-2 1 0,-1-2 0 16,-2 0 1-16,-3-7 0 16,0 2 1-16,-2-3-1 15,1-3 3-15,1-2-1 16,-1-3 3-16,-3-4-1 16,-3 1 0-16,0-1-2 15,-1 1 0-15,-1 2-2 16,1-3 0-16,-1 5-1 15,1-1-2-15,-4 3-1 16,2 2-1-16,0 2 0 16,-1 0 0-16,2 3-1 15,-3 0 1-15,1-1-1 16,-2-1 1-16,-3-1 0 16,-3 1 0-16,0 1 1 15,-2-2-1-15,-4 1 1 0,2 2-1 16,-2-3-1-16,2 8 0 15,2-1 0-15,-1 2-3 16,1 4-1-16,-4 2-1 16,1 8 2-16,0 5 3 15,-4 10-90-15,1 6 69 16</inkml:trace>
  <inkml:trace contextRef="#ctx0" brushRef="#br0" timeOffset="55339.37">29198 7537 56 0,'8'-16'97'0,"-9"1"-7"16,-2 3-9-16,-3 3-24 16,-5 0-13-16,0 3-25 15,1 4-9-15,-4 2-9 16,4 0-5-16,-2 2-4 15,2 0 0-15,0 4 1 16,0 2 2-16,1 2 3 0,0-1 2 16,-3-2 0-16,-2 2 1 15,1 0 0-15,1 1 0 16,-1 4-1-16,-1-3 0 16,4 5-3-16,-2 1 0 15,4 1 0-15,-2 0 1 16,4-2 1-16,2 0 0 15,0 2 1-15,1-4 0 16,2 1 0-16,-2-2 0 16,4-1 0-16,-2 0-2 0,1-1 0 15,1 4-1-15,1-1 1 16,4 4-1-16,-3 0 1 16,5 1 2-16,-5-2 0 15,-1-2 0-15,2-3 1 16,-1-1 0-16,1-1-1 15,4 0 1-15,-1-2 1 16,1-2 1-16,-3 0 9 16,0 2 0-16,-3-4 2 15,3 0-2-15,-2 0-7 16,3 1-2-16,1 3-1 16,0-3 1-16,1 5 0 15,0-8-1-15,2 5 2 16,0-2-1-16,0-3 2 0,-2 3 0 15,-1-4 2-15,0 1 2 16,-2-1 6-16,-1-1 1 16,5 3 5-16,-1-2 2 15,4 2-1-15,-2-2-1 16,-1-1 1-16,2 1 0 16,2-3-7-16,3 0-3 15,1-2-2-15,2 0-1 0,1 2 0 16,-4-1 2-16,-5-2 1 15,1-1 13-15,-6 0 23 16,4-1 6-16,0 3 19 16,-2 0-5-16,-1-3-32 15,-3 5-6-15,-3-6-14 16,5 2-1-16,-4 1-7 16,4 1 3-16,2-1-3 15,-3-3-2-15,3 1 1 16,-1-5 1-16,-1 0 0 15,0-1 3-15,0 3 3 16,0-2 1-16,-2 3 2 16,0-4-2-16,-4-5 0 15,0 1 2-15,1 1 13 16,3 1 4-16,-1-2 3 16,-2 1-4-16,-1-1-9 0,0-5-4 15,0 4-5 1,-1 0 0-16,-1 0 2 0,1-1 0 15,-3 2-3-15,-5-5-2 16,1 5 0-16,0 2-3 16,0-1 1-16,-2 4 0 15,4 3-3-15,-1 1-2 16,-1 3-3-16,7 1-2 16,-6-3-6-16,-1 3-2 0,5 1-5 15,-2 3-2-15,1 3-7 16,3-3 1-16,-1 0-204 15,-4 3-449-15,-25 6 580 16</inkml:trace>
  <inkml:trace contextRef="#ctx0" brushRef="#br0" timeOffset="58799.82">29836 7698 0 0,'-30'28'65'0,"30"-29"48"0,-8 0-15 16,6 1-19-16,-4-2-16 15,-3 2-41-15,10 7-12 16,-1 4-12-16,6 7-2 16,-4 6 3-16,-3-4 2 15,-4 6 25-15,-10-2 9 16,-4-8 27-16,-2 0 12 0,0-4 12 16,-2-8 41-16,4-4 44 15,2-2-20-15,4-11-38 16,-2-6-15-1,6-3-31-15,-2-8-10 0,0-3-22 16,3-2-4-16,-2-2-13 16,2 2-4-16,2 10-8 15,5 2-5-15,-2 13 1 16,2-1-4-16,1 7-2 16,-1 1-2-16,1 3-2 15,0 0 0-15,0 0-5 16,0 0 2-16,0-1-2 15,0 0 1-15,6-1 2 16,14-2 2-16,38-4-1 16,-26 6-1-16,10-4 0 15,0 5 4-15,-2-4 0 16,0 1 3-16,-6 0 3 0,-2-2 0 16,-1 2 3-16,-3 0 1 15,0-1-1-15,-4 4 2 16,-1-2-1-16,-5 0 1 15,-7-1-2-15,-2 0 0 16,-3 2 2-16,-2-1-1 16,2 0 1-16,0-1-1 15,-2 2-1-15,0-1-1 0,-4 2 4 16,0 1 0-16,0 0-2 16,0 0 0-16,0 0-132 15,0 0-129-15,0 0 140 16</inkml:trace>
  <inkml:trace contextRef="#ctx0" brushRef="#br0" timeOffset="59425.75">30168 7777 24 0,'14'-1'77'0,"-3"-10"16"0,-3 4-1 15,-5 1 14-15,-1-2 6 16,-3 4-17-16,-2-2 4 16,-9 5-29-16,-1 2 7 15,-12 2-36-15,-2 4-4 16,-4 2-19-16,-1 4-4 15,10 6-14-15,-1 0-2 16,12 2-10-16,3-1 1 16,7-3-1-16,4 1 8 15,5-5 4-15,2-2 4 0,5-5 8 16,2 0 6-16,3-5 5 16,0-2 2-16,0-7 2 15,0-6-2-15,-9 4 0 16,0 3 5-16,-10 2 39 15,-4 6 5-15,-7-1-12 16,-5 4-7-16,-5 5-40 16,-4-1-13-16,0 8-2 15,0-1-3-15,5 0-2 16,5-2 0-16,7-2 1 16,3-2 1-16,3-1 1 15,1-1 1-15,1-3 1 16,6 2 0-16,5 2 3 15,4-2 4-15,5-4-1 0,2-3 4 16,3-3 2-16,0 3 0 16,-2-5 6-16,-7 2 1 15,-5 2 6-15,-3-4 2 16,-5 2 0-16,-2 0-4 16,-2 4-6-16,-2-1-3 15,2 1-7-15,-1-1-26 16,0-1 14-16</inkml:trace>
  <inkml:trace contextRef="#ctx0" brushRef="#br0" timeOffset="60801.58">29694 4726 0 0,'-29'-85'50'0,"34"78"34"16,-2 2-10-16,-3 1-19 15,0 4-13-15,-1 0-26 16,-1 0-11-16,1 0-13 16,0 0 0-16,1 0 2 0,-3 11 0 15,-1 5 2 1,-7 26 0-16,2-28 4 0,1 3 8 16,-5-2 18-16,1 2 7 15,1-10 12 1,6-3 2-16,1-2-3 15,-16 10 5-15,0-10-7 0,2-5-5 16,8-6-6-16,-1-2-1 16,2-4-9-16,1 1-5 0,2-2-3 15,1 0-2-15,4-2-6 16,-1-2-1-16,4 3 1 16,0 2-4-16,2 2-1 15,-1 5 0-15,4-3-4 16,-3 3 0-16,2 0 1 15,2 0-1-15,2 2 0 16,2 2-2-16,2 4-2 16,1-3 2-16,8 3-2 15,2-1 1-15,10 1 3 16,7 0 0-16,4 1 2 16,0-2 1-16,1 1 0 15,1 1 1-15,-1-1 1 16,-3 0 0-16,-12-4 2 15,-7 1 0-15,-9-1 1 16,-4 2 2-16,-4-4 1 16,-1 1 0-16,-6 0-2 0,4 2-2 15,-2-1-2-15,2 3-2 16,5 1 0-16,-4-4 0 16,2 4 0-16,-1 0 1 15,-3 0 4-15,-3 2-54 16,-2-2 38-16</inkml:trace>
  <inkml:trace contextRef="#ctx0" brushRef="#br0" timeOffset="61430.36">29996 4700 0 0,'-62'61'36'16,"50"-61"20"-16,-4 1-21 0,-1 3-4 15,0 3-8-15,-1 0-7 16,1 5-9-16,2 1-5 16,-2 4-4-16,6 2 0 15,7 2-1-15,0-3 0 16,10-1 3-16,-1-2 0 16,10-3 3-16,1-4 2 15,1-6 0-15,10 2 2 0,-3-8 0 16,1-2 0-16,-2-2 2 15,-6-4 2-15,-12 0 37 16,-2 4 2-16,-10 2-3 16,-7 4-3-16,-6 4-41 15,-4 6-2-15,0 7-2 16,-3 2 0-16,3 3-1 16,7-2-2-16,6-1 1 15,6-1 0-15,6-3 0 16,6-1 2-16,3 0 1 15,5-1 0-15,8-3 2 16,-3-3 0-16,8-1 2 16,4 0 1-16,-3-5 1 15,2 1 3-15,-13-7 6 16,-3-2 3-16,-7 2 7 16,-7-3-2-16,-1 4-7 0,0 2-7 15,0 0-1-15,0 4-70 16,0 0 47-16</inkml:trace>
  <inkml:trace contextRef="#ctx0" brushRef="#br0" timeOffset="72852.42">28350 5096 0 0,'-4'-2'0'0,"3"1"0"15,-2 0 0-15,2-1 0 0,0 2 0 16,-1 0 0-16,2 0 0 16,-1 0 0-16,0 4 0 15,1-1 0-15,2 2 0 16,0 1 0-16,3 0 0 15,-2 1 0-15,5 0 0 16,-8-5 3-16,4 4 2 16,2-1-2-16,1 0 1 15,6 3 7-15,29 26 9 0,-33-33 24 16,2 2 7 0,-2-5 1-1,3 1-8-15,-1 1-19 0,1 0-5 16,-2-1-4-16,1 1 1 15,2-3-4-15,3 0-2 16,2 2-2-16,-1-3-1 0,0-1-2 16,1-1-1-16,0 4-1 15,2-1 0-15,0 2-1 16,-2-1 0-16,-1-2 0 16,-1 4 1-16,-3-2 1 15,1-1 1-15,-1-1 1 16,-1 1 0-16,5-2-3 15,1 5 0-15,0 0-3 16,4 0 0-16,-6 1-1 16,-4-1 0-16,0 3-1 15,1 0 1-15,-2 1-1 16,1-2 1-16,-2 2 0 16,-3-4-1-16,-4 2-1 0,1-1 0 15,-4-1 0-15,0 0-1 16,0 0 1-16,0 0-2 15,1 3 1-15,2 5 1 16,-1 0 0-16,2 1 1 16,-1 0 1-16,-3 1 0 15,1-1 0-15,6 2 0 0,14 30 0 16,-22-28 0-16,0-1 0 16,-1 2 0-16,1-1 0 15,1 3-1-15,0 0 0 16,-1-1 1-16,1-1-1 15,-4 0 0-15,4 0 1 16,0 2 0-16,-3 0 0 16,0-2 0-16,-1-6 1 15,3 1 0-15,1-2 0 16,0 2 0-16,-1-5 2 16,1 1 1-16,0-3 3 15,0-4 2-15,0 2 43 16,0 0 8-16,0-1 2 15,0 0 5-15,0 1-58 0,0-2-6 16,0 2 2-16,0 0-75 16,0 0 57-16</inkml:trace>
  <inkml:trace contextRef="#ctx0" brushRef="#br0" timeOffset="73999.31">27696 5418 0 0,'-27'30'0'0,"36"-28"0"16,5 2 1-16,0-4 47 16,1 0 4-16,6 0-4 15,-2-1-7-15,4 0-14 16,1 1-3-16,-2-3-3 15,2-1-2-15,-4 1-1 16,-2-5 1-16,-5 0-2 16,2-4-1-16,6 0-2 15,2 0 0-15,2-2-2 16,3-1 0-16,-4 0-2 16,3 3 0-16,-3 2-3 15,-3 2-2-15,0 2-2 0,-1 2-2 16,3 3 0-16,0 1-1 15,-1 3 0-15,6 1 0 16,-1 1 0-16,-6 0 0 16,-1 2-1-16,-4 1 0 15,-4 3 1-15,0-1 0 0,2-2-2 16,-8-1 1-16,0-3-2 16,-5 4 0-16,3 5 0 15,-3-2 1 1,-1 2 2-16,3-1-1 0,-6 2 1 15,3-1 0 1,2 2 1-16,-2-2-1 0,-2 0 0 16,2 3 0-16,-5-5 0 15,2 1 0-15,-3-1 0 16,-1-3 0-16,3 2-1 16,0 0 0-16,4 0 0 15,3 1 1-15,-3 1 0 16,-3-4 0-16,0 1 0 15,-1 3 0-15,6 2-1 16,-6 2 1-16,0-3-1 0,4 2 1 16,-7-2 0-16,4-2 1 15,-1-3 0-15,-2-3 1 16,4-4 1-16,-2 2 1 16,3-3 2-1,1 0 2-15,0 0 1 0,0 0 0 16,0 0 0-16,0 0-2 15,0 0-3-15,0 0-2 16,-1 0-2-16,1 0 0 16,0 0-1-16,0 0 2 0,0 0-24 15,0 0 17-15</inkml:trace>
  <inkml:trace contextRef="#ctx0" brushRef="#br0" timeOffset="75215.14">27105 5902 0 0,'-63'2'0'16,"67"0"5"-16,-2-2 30 15,2 3 2-15,-4-3 7 16,0 0 3-16,0 0 1 16,0 0-5-16,1-1-7 15,15-1-3-15,8 0-9 16,33-6-4-16,-26-2-8 15,2 4-4-15,1-4-2 16,-4 1-1-16,4 0-1 16,-2 1-1-16,-2-3 0 0,-3 0-1 15,-4-1 1-15,-5 0-1 16,1 2-1-16,-2-1 1 16,6 0 1-16,1 5 2 15,-3-4 2-15,1 4-2 0,-2 2 1 16,-2-3-2-16,1 4-3 15,1 1 1-15,-1 0-2 16,-1 4 1-16,0 3-1 16,-4-2-1-16,2 2 0 15,-1 2 0-15,0 3 0 16,-1 1-1-16,-3 1 1 16,-3-1 0-16,-1 1-1 15,-3 2 2-15,0 1 0 16,-2 4 0-16,0-3 2 15,0 2-1-15,0 0 0 16,-1-4 0-16,0 1-1 16,-1 0 1-16,0-2-1 15,2 0 1-15,-2-1 0 16,-2-1 1-16,-2 0-1 16,0-1 1-16,-1 4 0 15,0-2 0-15,-2-2 0 0,-1 4 0 16,4-1-1-16,4-1 1 15,-1-1-1-15,-1-2 0 16,1-5 2-16,0 0 0 16,-1 0 5-16,2-4 9 15,0 0 27-15,0 0 11 16,0 0 23-16,0 0 14 0,0-1-6 16,0 1-4-16,0-2-43 15,0 1-18-15,0 0-19 16,0-1-4-16,0 2-5 15,0 0-9-15,0 0-261 16,3 2 235-16</inkml:trace>
  <inkml:trace contextRef="#ctx0" brushRef="#br0" timeOffset="76728.48">26326 6210 0 0,'-29'-29'0'15,"32"28"13"-15,-1 1 12 16,6 0-8-16,3-2-3 0,8 0-3 16,5-5-1-16,4 0 0 15,2-1-1-15,4 3 0 16,-6-2 0-16,0 1 0 16,-2 2-1-16,1-3 0 15,1 2-2-15,-3 1-1 16,2 2 0-16,0 1-1 15,-1-3-1-15,5 0 1 16,2-1 0-16,2 1 0 16,6 1-1-16,-1-1-1 15,-5-3 0-15,-6 3-1 16,1 3 0-16,-9 0-1 16,2 1 0-16,-6 1 0 0,-1 2 0 15,-1-1 0 1,-1 2 0-16,1 2-1 0,-4-1 1 15,-1 2 0-15,2-1-1 16,-5 1 1-16,-3 1 0 16,0 1 0-16,-4-2 1 15,0 2 1-15,-1-1 0 16,-2 2 0-16,3-2 0 16,-3 1-1-16,2 3 0 15,1 7-1-15,-1 1 1 0,1 4-1 16,-3 0 2-16,0-4 3 15,-2 0 6-15,0-4 10 16,1-2 0-16,1 0 1 16,0-2-4-16,1-8-8 15,2 2-2-15,0 1-5 16,-2-4 0-16,2 5-2 16,2-3 1-16,-2-2 2 15,0 2 1-15,0-5 7 16,0 0 6-16,-2 0 12 15,2-1 4-15,-1-1-1 16,1 1-3-16,0 0-12 16,0-1-8-16,0 2-9 15</inkml:trace>
  <inkml:trace contextRef="#ctx0" brushRef="#br0" timeOffset="77338.28">26400 6218 0 0,'24'-42'0'16,"-32"43"53"-16,0-1 0 15,-2 0 6-15,-2-1 2 16,-1-3-1-16,-2 1-1 15,-5-2-8-15,0-3-5 16,-5 0-10-16,-4-3 1 16,-1 6-9-16,2-5-5 0,3 4-7 15,5 2-3-15,5-2-5 16,5 4-3-16,2-1-2 16,4 2 0-16,-2-1-1 15,2 0 0-15,2-2 0 16,0 2 1-16,1 2-1 15,1-1-2-15,0 0-115 16,0 1 87-16</inkml:trace>
  <inkml:trace contextRef="#ctx0" brushRef="#br0" timeOffset="77961.73">27189 5926 0 0,'-25'3'18'0,"-3"1"68"0,-3-4 1 15,4-3 2-15,-2-3 5 16,1-6-10-16,1-3-4 16,6-2-22-16,-2-2-11 15,-1 0-9-15,0 2-7 16,-1 0-11-16,2 2-5 16,9 8-5-16,4 2 0 0,5 4-9 15,2-1-2-15,3 1-11 16,0 1 0-16,0 0-95 15,0 0-111-15,15 1 154 16</inkml:trace>
  <inkml:trace contextRef="#ctx0" brushRef="#br0" timeOffset="78401.31">27741 5517 0 0,'64'-88'63'0,"-83"85"23"0,-7-2-27 16,-1 2-7-16,-6-1-4 15,-1-2 3-15,5-2 1 16,1-2 3-16,8-7 0 15,3-4-2-15,-1-6-15 16,6-1-5-16,-1 0-13 16,5 4-7-16,3 3-7 15,-2 9-4-15,3 8-14 16,1 4-15-16,7 12-126 16,6 0 115-16</inkml:trace>
  <inkml:trace contextRef="#ctx0" brushRef="#br0" timeOffset="79043.45">28530 5204 21 0,'-72'-4'85'0,"55"0"-9"16,0-2-19-16,-2 2-5 16,2-6-5-16,2 3-5 15,-2-5-4-15,5 0-3 16,0 0-7-16,-3-4-1 15,3-4-5-15,-3 3-2 0,1-3-3 16,-1 0-2 0,-4 1-2-16,-2-1-1 0,2 3-5 15,1 2-2-15,4 7-3 16,5 0-1-16,6 5-7 16,3 2-8-16,10 4-127 15,8 7 106-15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4:3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9235 9660 399 0,'-57'-28'197'0,"65"44"-185"16,4-6-13-16,8 8 1 16,2-5 3-16,2-6 14 15,8 5 14-15,8 0 14 16,0-3-1-16,10 0 2 16,0 1-14-16,12 0-19 15,7 2-5-15,15 4-6 16,-5 0 0-16,-1 2-2 15,1 4 0-15,-6-3 1 16,7 1 2-16,6-5 2 16,2 1 5-16,0-2 23 15,2-2 18-15,10-1 8 16,7 0-6-16,12 1-20 0,2-2-14 16,12 6-13-16,-1 0-6 15,6 6 0-15,-2 0 0 16,-6-2 3-16,-3 2 1 15,-2-5 0-15,-2 2 2 16,-7-2 0-16,3 3 3 16,-10-3-3-16,-1-3 0 15,3 3 3-15,-3-1-1 0,4 7 0 16,1 9 1-16,-1 6-5 16,1 10-4-16,-7 6 2 15,-6-1-2-15,-6 3 0 16,-3-3 0-16,1-1 2 15,1 0 0-15,-10-2 0 16,1-4 0-16,-4 1 1 16,3 0-1-16,1 2 0 15,-3 3 2-15,-16 0 1 16,-30-20 1 0,1 1 4-16,17 19 4 0,-6 3 33 15,-12-11 7-15,-23-12 6 16,-8-1 4-16,-15 2-25 15,-12 0-8-15,-14 7 4 16,-2 4-1-16,-13-2 0 16,-4 0-3-16,-12-2 6 15,-6-2 7-15,0-6 16 0,10-2 6 16,14-4-15-16,6-5-13 16,9 3-21-16,4-1-6 15,-2 2-1-15,-8 6 7 16,-7 2 21-16,-6 0 7 15,4 3 6-15,6-1-6 16,10-8-17-16,8-6-8 0,16-8-10 16,2-5-7-16,11-4-4 15,2-4-5-15,-1-1-40 16,-4 0-40-16,0-1-132 16,0 2-227-16,-1-1 252 15</inkml:trace>
  <inkml:trace contextRef="#ctx0" brushRef="#br0" timeOffset="256.07">8178 12073 284 0,'-83'-12'79'15,"-5"3"-97"-15</inkml:trace>
  <inkml:trace contextRef="#ctx0" brushRef="#br0" timeOffset="1696.86">7544 12104 63 0,'-45'9'145'0,"13"-4"37"16,4-5-4-16,12 0-9 15,3 0 136-15,6-1-106 16,7 2-87-16,5-1-60 16,7 3-17-16,10 4-11 15,4 1-2-15,9-2-12 16,8 5-2-16,18-10 1 15,14 1-4-15,27-4 1 16,12-3-3-16,12-6 1 16,14-6 0-16,2-2 2 15,4-2-1-15,5 6-3 16,-4 3-2-16,1 7 5 16,0 6 8-16,4 6 7 0,-7 0 0 15,19 6 1-15,4-1-5 16,11 0-5-16,14 7-1 15,-2-5-2-15,2 0-2 16,-4 3 1-16,-11-4 0 16,-1 1 0-16,-6-1 2 15,-10-10 3-15,3-3 1 16,-16-6 13-16,3 0 7 16,1-4 10-16,-10 4 2 15,-20-1-7-15,-18-2-13 0,-27 6-10 16,-17 3-3-16,-20 4-7 15,-13 4 0-15,-30-1 0 16,-12 2 3-16,-25-2 5 16,-6-1 0-16,-32 0-1 15,-20-6-1-15,-22-3-5 16,-14 0-1-16,-22-5-2 16,-4 0-1-16,-10 3 2 15,-17 0 3-15,6 1 2 16,-9 2 0-16,-3 2 0 15,1 0-4-15,-17-5-2 16,14 1-1-16,-14-8 0 16,9 4 1-16,12-5-1 15,-16-2 0-15,14 3 0 0,-4 3-2 16,6 9 0 0,13 1-2-16,3 7 2 0,16 1 0 15,25 6 2-15,18 0 0 16,38-2 1-16,17-5 1 15,26-8 0-15,9 0-5 16,27-1-16-16,13 1-8 16,22 0-1-16,16 0 1 15,17-3 10-15,14 3 5 0,25 1 2 16,6-1 1 0,25 2 3-16,10-6 2 15,14-2 1-15,20 0-1 16,15-12 2-16,11 0 2 15,15-2 0-15,6 0-1 16,-2 2-1-16,-2 8 1 16,-4 3-1-16,-9 0 3 15,-2 7-2-15,-8 3 0 0,2 2 2 16,-2 5-2-16,-2 0 5 16,5 2 1-16,-26-2-3 15,-5-2 3-15,-19 1 1 16,-22-5 0-16,-22-1 8 15,-16-3 1-15,-33-2 12 16,-14 0 3-16,-22 2 1 16,-9 5 1-16,-26-4-12 15,-11 5-5-15,-28-2-11 16,-12 0-4-16,-22 5-7 16,-14-1-3-16,-25 4 4 0,-8 1 0 15,-30-5 3-15,-14 0-1 16,-9 0 2-16,-23-1 0 15,-10-2 2-15,-9-1 0 16,-17-9 2-16,-2-6 1 16,2-7-2-16,1-2 1 15,11-2-4-15,10 2-1 0,6 12-2 16,15 2 2-16,2 8 0 16,14 2 0-16,16 0 1 15,10 2 0-15,26-2 1 16,11-4 1-16,32 1 2 15,15-2 2-15,31-9 4 16,10 5 1-16,14-3-5 16,12 0-6-16,11 5-15 15,9-3-7-15,21-1-3 16,15 2 1-16,30-2 10 16,16 4 2-16,19 3 4 15,10 0 3-15,12 4 3 16,0-4 1-16,15 0 1 15,0-1-1-15,1 1 1 0,4 1 0 16,4 3 0-16,-5 4 1 16,2-2 2-16,1-4 1 15,-12 0 3-15,9-6 3 16,3-4 1-16,-7 0 0 16,3-6-2-16,-4 2-3 15,-21-1 0-15,-6 0 0 16,-19 3 1-16,-18 1 2 15,-22 2-4-15,-14-1 0 0,-28 2-33 16,-9 4-75-16,-30-3 70 16</inkml:trace>
  <inkml:trace contextRef="#ctx0" brushRef="#br0" timeOffset="4721.46">19606 10974 432 0,'-3'-24'238'16,"6"0"-189"-16,9-2-36 16,6-2-4-16,9-3 2 15,2-1 12-15,13-1-1 0,0-3-5 16,4 4-9-16,2 2-3 16,-6 9-5-16,-16 14-2 15,-1 1-3-15,11-1-3 16,0 15 0-16,-8 12 0 15,-17 15 5-15,-7 11 9 16,-11 5 30-16,-4 6 18 16,-6 10 23-16,-3-3-7 15,4-1-37-15,-3-5-12 0,5-18-6 16,4-5-5-16,5-15 1 16,0-5-3-16,6-7 0 15,0-3 3-15,6-12 10 16,6-3 14-16,6-22 37 15,1-14 15-15,16-20 19 16,5-10-14-16,10-7-29 16,2-1-13-16,1 11-16 15,-5 3-8-15,-8 16-12 16,-6 12-6-16,-20 17-1 16,-6 8-4-16,-10 13-1 15,-6 4-4-15,-4 2-6 16,-3 10-1-16,-8 6 0 15,0 2 0-15,2 5 4 16,-2-1 1-16,6 0-1 16,2 4 3-16,2 3-5 15,2 6 0-15,4 2 1 0,3 2-1 16,3 6 3-16,4-3 0 16,7-2-1-16,3-2 3 15,5-12 2-15,2-6 0 16,5-14 2-16,2-2 1 15,5-10 1-15,-1-2 1 16,0-9-4-16,-3-6-1 16,1-1-38-16,-2-2-59 0,-8 10-219 15,-2 3-269 1,-14 8 489-16</inkml:trace>
  <inkml:trace contextRef="#ctx0" brushRef="#br0" timeOffset="4977.81">20615 10917 73 0,'109'-56'129'0,"-105"53"5"15,-2-2-51-15,-2 10-49 16,-2 3-15-16,-3 10-9 16,1 4-3-16,-1 12-4 15,-2 2 3-15,3 1 22 16,3 3 15-16,-1-7 23 0,2-6 37 15,3-7 45-15,-2-3 27 16,5-7-73-16,-1 0-29 16,6-8-45-16,1-8-13 15,6-8-53-15,10-8-134 16,4-11 113-16</inkml:trace>
  <inkml:trace contextRef="#ctx0" brushRef="#br0" timeOffset="5123.95">20766 10565 605 0,'-4'4'683'0,"-6"-4"-623"16,5 1-139-16,5 6 42 15</inkml:trace>
  <inkml:trace contextRef="#ctx0" brushRef="#br0" timeOffset="6110.64">22484 9532 233 0,'-13'-18'156'0,"9"4"-77"16,1 0-16-16,3 10-20 16,0 0-12-16,0 4-10 15,0 0 9-15,0 0 11 16,3 14 8-16,2 15 55 16,9 56 40-16,-9-19-12 15,-2 2-19-15,-3 4-53 16,1 1-14-16,3 12-23 15,-1 5-8-15,2 6-11 0,0 5-3 16,-1 8-1-16,-1 11 0 16,-3 18-1-16,0 4-1 15,-4 14 2-15,0-6 0 16,0-6 2-16,-1-7 3 16,2-22 3-16,2-10-1 15,-1-18 3-15,6-9 0 16,-2-8 0-16,3-6 2 15,-1 2-2-15,-4-2 0 16,3-4 2-16,-3-4 0 16,0-16-2-16,0-5 0 0,-2-20-6 15,2-5-20-15,-2-7-170 16,-2-7-79-16,-8-17 122 16</inkml:trace>
  <inkml:trace contextRef="#ctx0" brushRef="#br0" timeOffset="6628">21282 11726 624 0,'1'-2'743'0,"-1"-1"-617"16,19 0-105-16,3-3-32 15,24-5-21-15,14-1-2 16,28-5 11-16,24-1 1 16,26 0 3-16,8-4 4 15,14-2-3-15,0-1 4 0,13-6 8 16,3 2 6-1,7 2 11-15,3 2 3 0,2 1 23 16,7 7 10-16,2 6 12 16,9 4-9-16,0 10-21 15,1 0-12-15,6 6-10 16,-6-6-1-16,2-2-2 16,-3 2-1-16,-6-7 1 15,8 1-3-15,-3-5 12 16,3-3-2-16,-13-2 0 15,-7 2 4-15,-18-2 8 16,-16 4 13-16,-17 3 19 16,-18 4 5-16,-26 2-12 15,-10 0-13-15,-33 5-22 16,-8-2-17-16,-26-2-139 16,-6 4 182-16,-23-3-66 0</inkml:trace>
  <inkml:trace contextRef="#ctx0" brushRef="#br0" timeOffset="8035.64">22919 11045 400 0,'-75'97'222'16,"74"-98"-136"-16,0 1-57 16,-1 0-35-16,2 0-2 15,0 0 2-15,0 0 0 16,3 0 6-16,13 3 3 15,0-3 3-15,35-4 5 0,-30-8 12 16,2-2 25 0,-1 1 25-16,0 0 39 0,3-5-5 15,2 4-4-15,1-6-31 16,1-3-11-16,-2 4-14 16,1-3-10-16,4 2-16 15,-3-2-4-15,4 0-10 16,-3-2-2-16,-4 0-2 15,2 4 1-15,-1-4-3 16,4 2-1-16,-5 2 2 16,1 2 0-16,-4 3-1 15,-6 0 4-15,0 5 4 16,-2-5-1-16,1-1 2 16,1-1 4-16,5-9 11 15,0 2 4-15,5-5 2 16,1-3-3-16,0-4-13 15,-3 0-7-15,-1 3-3 16,-5 3-3-16,0 2-2 0,-1 3 0 16,0-3 0-16,-1 3 2 15,-1-1 1-15,0 0 1 16,4-2-3-16,-1-2 3 16,6-4-2-16,-1-4-1 15,3 1 1-15,-3-3-2 16,1 5 2-16,0 2 0 0,-1 2-2 15,2 5 1-15,-6 3-1 16,0 0 2-16,-2 2-2 16,-3 1 0-16,2 5 0 15,-3-5 2-15,-1 3 4 16,-1-4 0-16,-3-5-1 16,2 5 1-16,-2 2-2 15,2 1-3-15,0 3 1 16,-1 3-2-16,0 4-2 15,-4 1 1-15,-4 2-2 16,-1 4 2-16,0-1-1 16,-1 2 1-16,0 0 1 15,0 0 1-15,0-1 1 16,0 0-1-16,0-1 1 16,8-3-1-16,3 1 0 15,-2-4 1-15,27-25-1 0,-30 26-1 16,-4 7-25-16,-2 0-56 15,-6 5 56-15</inkml:trace>
  <inkml:trace contextRef="#ctx0" brushRef="#br0" timeOffset="10414.79">26499 10809 646 0,'24'-12'758'16,"-33"12"-688"-16,3 1-51 16,4 3-21-16,-2 0-5 15,5 4 0-15,-5-4 4 0,1 3 5 16,-2 1 1 0,1 0 11-16,-3-1 7 0,2-2 11 15,0 3 8-15,1-1 4 16,1-1-3-16,3-3-5 15,0 1-1-15,0-4-4 16,0 0-2-16,0 0-7 16,17 3-4-16,37-2-8 15,-29-6-1-15,2-3-7 16,-2 1 3-16,-6-4 1 16,-2 2 4-16,-8 0 8 15,-5-2 1-15,-5 3 5 16,-3-1 1-16,-5 1-5 15,-3 4-4-15,-4 1-10 16,-3 3-6-16,-6 4-4 16,-1-1 0-16,-2 7 1 15,7 1 2-15,5 0-1 16,3-2 0-16,7-1-1 16,1 0 1-16,5 0-2 15,1 3 2-15,6-2-1 0,4 3 2 16,6 0 2-16,3-4 3 15,4 0 2-15,1-7 2 16,-2-5 0-16,-3-1 3 16,-4-6 4-16,-4-3 1 15,-7 0 1-15,-2-2-2 16,-4 4-4-16,-2 3-4 0,-4 2-6 16,-9 2-1-16,-1 4-5 15,-4 2-2 1,-3 3-1-16,4 3 0 0,4 2 2 15,4 0 1-15,9 2 2 16,2 0 2-16,2-5 2 16,3 0 4-16,3-6 7 15,2 1 4-15,2-5 11 16,3-1 2-16,1-7 3 16,-3 0-4-16,-3 1-10 15,-3 2-5-15,-5 1-17 16,-1 0-19-16,0 6-88 15,-7 0-81-15,-10 11 107 16</inkml:trace>
  <inkml:trace contextRef="#ctx0" brushRef="#br0" timeOffset="16290.73">26515 10861 214 0,'-35'9'125'0,"31"-10"-92"16,2 2-27-16,0 2-8 15,1-3 0-15,1 0 1 16,-1 0 2-16,-1 0 5 15,1 0 3-15,0 0 10 16,-1 0 5-16,1 0 6 16,1 0 2-16,-1 0 7 15,-1 0-2-15,1 0-3 0,0 0-5 16,-1 0-8 0,1 0-7-16,1 0-11 0,0 0-2 15,0 0 0 1,0 0 0-16,0 0 6 0,5 3 6 15,2-1 21-15,1 1 27 16,-3-2 59-16,-2 1 32 16,1-2-39-16,-3 0-33 15,-1 0-41-15,3-2-12 0,-3 1-12 16,0 0 0-16,0-1-2 16,0 1 1-16,0 0 4 15,0 1-1-15,-1-2 0 16,-1 1-2-16,2 0-5 15,-2 1-2-15,-4 0-4 16,2 0-3-16,3 0-2 16,0 0-3-16,-1 0 3 15,1 0 1-15,1 0 8 16,0 0-1-16,13-2 3 16,7 0-2-16,24-6-1 15,-32 5-4-15,-6 0-8 16,-4 1-38-16,2 2-179 15,-5 0-340-15,0 0 472 16</inkml:trace>
  <inkml:trace contextRef="#ctx0" brushRef="#br0" timeOffset="34518.94">24463 3434 403 0,'-33'-28'207'0,"10"6"-187"16,6-6-3-16,7-11-10 15,6-1-7-15,0-12-1 16,7-3 0-16,8 1 2 0,5-1 1 15,9 3 0-15,4 1 2 16,6 9 0-16,2 3 2 16,-1 8 1-16,2 11-1 15,-6 8-2-15,-2 7-2 16,-10 13-1-16,-4 8-1 0,-1 15-1 16,-2 7-1-1,-3 16 2-15,-5 6 0 0,-1 10 3 16,0-2 0-16,1-4-2 15,2-5 1 1,5-19 1-16,1-4-1 0,5-16 2 16,3-5 1-16,4-14 4 15,-6-2 4-15,6-17 5 16,1-2 14-16,2-13 0 16,2-6 1-16,-3-3-1 15,-6-2 11-15,-6-4 14 16,-3-3 15-16,-9 6 18 15,-3 1-5-15,-2 0-31 16,0 5-17-16,-2 0-22 16,1 3-3-16,-1 10 10 15,-1 0 4-15,2 13 16 16,-1 1 9-16,0 9-13 16,3 1-13-16,-1 2-26 0,1 0-16 15,1 0-13-15,0 14-4 16,0 17 13-16,7 57 4 15,-5-24 8-15,4 11 3 16,-1 10 6-16,2 4-2 16,-1 6 2-16,2-3 0 15,0 7 0-15,0-2 0 0,-2 0 2 16,-2 2-1 0,-6-6 1-16,-3-5 0 0,-7 2 3 15,-1-6 0-15,-10-15 3 16,2-5 6-16,-6-25 12 15,-2-13 11-15,3-18 25 16,-3-16 10-16,-2-18 5 16,1-14-8-16,0-20-35 15,5-4-14-15,5-8-20 16,8 4-3-16,5 4-8 16,7 4-3-16,14 5-6 15,2 2 1-15,13-2-1 16,4 3 2-16,11 5 4 15,2 5 3-15,-2 11 7 16,-3 8 0-16,-12 10 4 16,-7 5 1-16,-10 7 3 0,-7 1 3 15,-5-2 0-15,0 2 2 16,0 0-5-16,0 0-4 16,0 0-18-16,0 0-48 15,0 0-190-15,0 0-311 16,0 2 421-16</inkml:trace>
  <inkml:trace contextRef="#ctx0" brushRef="#br0" timeOffset="34837.04">25524 3417 475 0,'2'-7'326'15,"-1"2"-152"-15,2 6-139 16,2 11-28-16,-1 11-33 16,1 9 4-16,-1 21 10 15,-2 5 8-15,-1 4 4 16,2-2 4-16,6-12 3 15,3-13-2-15,7-14 4 16,3-6-2-16,4-18-1 0,4-2 1 16,2-18-196-1,-1-10-19-15,4-20 157 0</inkml:trace>
  <inkml:trace contextRef="#ctx0" brushRef="#br0" timeOffset="34971.54">25714 2925 183 0,'-10'-5'139'16,"4"2"-65"-16,4 6-46 15,5-2-38-15,-3-1 2 16</inkml:trace>
  <inkml:trace contextRef="#ctx0" brushRef="#br0" timeOffset="35252.61">26187 2958 0 0,'-3'24'0'0,"5"7"0"15,6 2 0-15,14-11 0 16,8-4 0-16,16-15 0 0,9-14 44 15,10-7 68-15,3-8 12 16,-2 0-11-16,-5 2-24 16,-17 0-38-16,-9 4-15 15,-17 5-21-15,-8 3-4 16,-4 9-16-16,-3-6-25 16,-3 0-159-16,5-9 134 15</inkml:trace>
  <inkml:trace contextRef="#ctx0" brushRef="#br0" timeOffset="35868.21">26919 2580 178 0,'77'-70'96'0,"-70"74"-92"15,6 6-11-15,3 4 5 16,3 13 1-16,1 12 5 15,-7 6 4-15,3 12 7 16,-1 2 1-16,-2-7 0 16,7-4 0-16,0-17 15 15,2-6 9-15,10-18 17 16,2-14 10-16,6-17-10 16,0-9-5-16,-6-15-12 15,-4-6-11-15,-3-11-15 0,-3-2-3 16,-13 2-3-16,-3 5 5 15,-7 21 3-15,-4 7 2 16,1 23-7-16,-1 2-11 16,0 15-18-16,1 7-11 15,-2 18 6-15,-4 13 8 16,-3 27 6-16,2 11 3 16,2 19 3-16,4 6 1 15,1-2 1-15,0 3 1 0,-2-10 2 16,-2-8 1-16,-5-13 0 15,-5-10 1-15,-9-10 1 16,-6 2 0-16,-12-9 7 16,-3-2 2-16,3-20 52 15,0-12 65-15,9-26 76 16,3-16-15-16,3-27-34 16,3-9-63-16,17-19-53 15,16 1-25-15,21-10-33 16,18-4-6-16,14 8-2 15,3 2 3-15,7 17 12 16,-5 13 3-16,-6 9 6 16,-2 9 3-16,-22 10 1 15,-10 8 0-15,-15 13-5 0,-7-1-20 16,-4 4-127 0,0 1-164-16,-1-2 168 0</inkml:trace>
  <inkml:trace contextRef="#ctx0" brushRef="#br0" timeOffset="36334.9">26904 1841 502 0,'-6'7'310'0,"0"5"-338"15,4 13-10-15,-8 23 22 16,-3 17 5-16,-6 11 4 16,-1-1 3-16,2-19 4 15,2-16 8-15,9-29 19 16,7-13 24-16,7-24 22 15,2-10 22-15,4-14-43 16,1-7-18-16,3-3-25 16,2 0-5-16,3 3-4 15,5 1-7-15,1 14-3 0,3 5-5 16,-2 17-13-16,-1 15-9 16,1 14-9-16,2 16 1 15,-7 14 20-15,5 4 9 16,-3-1 11-16,-1-4 3 15,8-13 7-15,-3-8 2 16,-4-13-1-16,0 3-1 0,-8-8-111 16,-3-1-43-16,-4 0 108 15</inkml:trace>
  <inkml:trace contextRef="#ctx0" brushRef="#br0" timeOffset="36671.68">27742 1629 93 0,'17'9'70'0,"14"15"-63"16,2 11 5-16,6 18 24 15,5 9 8-15,1 11 11 0,3 3 1 16,-8 9-22-16,-3 10-9 16,-3 10-13-16,-5 5-4 15,-4 6-3-15,-5 5 0 16,-17 7 1-16,-10 1-1 16,-17 7 1-16,-8-4-1 15,-18-5 2-15,-5-6-1 16,-6-22 2-16,2-14-2 0,14-23-1 15,10-16-19-15,24-24 10 16</inkml:trace>
  <inkml:trace contextRef="#ctx0" brushRef="#br0" timeOffset="37139.87">24227 2257 0 0,'-16'5'0'16</inkml:trace>
  <inkml:trace contextRef="#ctx0" brushRef="#br0" timeOffset="37284.81">24090 3248 0 0,'1'190'0'0,"12"0"0"16,11-10 0-16,11-6 0 16,13-7 0-16,7-30 11 0,7-6 22 15,20-26 1-15,4-13-5 16,22-8-16-16</inkml:trace>
  <inkml:trace contextRef="#ctx0" brushRef="#br0" timeOffset="63895.74">10528 14512 8 0,'-80'5'67'16,"55"-41"-6"-16,10 9-43 16,3 2 3-16,-1 2 5 15,9 10 3-15,-5-2 1 16,2 6-3-16,0 2-15 16,-2 1-6-16,5 2-13 15,3 4-3-15,1 6-4 0,0-6 0 16,0 0 6-16,1 2 3 15,3 12 2-15,9-3 1 16,37 29 1-16,-28-31 1 16,4-6 0-16,0 1 1 15,2-1-1-15,3-1 0 16,1 6 0-16,7 4-2 16,7 4 1-16,2 2-1 15,7 2 1-15,-4-4 1 16,-6-2 3-16,-1-2 11 0,-5-6 15 15,-1-1 7-15,2-4 6 16,3-1-9-16,1 0-10 16,7 0-5-16,3-1-8 15,1 1-2-15,5-1-5 16,0 1-1-16,-1 4 0 16,1 0 0-16,1-3 1 15,-4 0-1-15,5-1 1 16,-6 0 0-16,-4 3 0 15,1 1 0-15,-2-3-2 16,6 2 1-16,3-4 0 16,0-2 1-16,1 3 2 15,-1-4 5-15,2 7 8 16,-30-2 3 0,0-1 2-16,18 4-3 0,9 0-8 15,-14 0-2-15,3 0-1 0,3-3-1 16,5-1 1-16,-1-4 2 15,5-1-4-15,0 1 0 16,-3 0-2-16,6-1 0 16,-3 1-1-16,1 4 2 15,0 0 2-15,-2 2 2 16,-2 5 0-16,1 1-1 0,2 1-3 16,5-1-2-16,7-4-1 15,0-4 1-15,4 0 2 16,-1-4 1-16,-1-4 4 15,1 3 10-15,8-3 11 16,1 4 2-16,-6 1 2 16,-2 1 8-16,-4 2-21 15,0-3-5-15,6 3-9 16,0-3-2-16,-3 3-3 16,-3 0 1-16,-8 3-1 15,4 8 1-15,-3-6 9 16,3 2 20-16,4-5 25 15,4 0 3-15,-6 0-3 16,0-2-27-16,0 0-22 0,-5 2-2 16,11-1-4-1,-1 4 1-15,-3-2-2 0,-4 1 2 16,2 3-2 0,1-1 1-16,12 2-3 0,7 3 1 15,1 0 0-15,-2-6 1 16,1-2 4-16,0-3 0 15,0-2 3-15,3 0 0 16,-8 2 7-16,-3 0 1 16,-1 1 0-16,2 4-1 0,7-1-7 15,1 2-3-15,0 2-4 16,1 0 2-16,-3 1-1 16,6 3 3-16,-6 0 36 15,-5-4 12-15,-3-3 13 16,1 1 3-16,3-4-27 15,3 1-17-15,-5 1-15 16,-6-4-4-16,0-1-4 16,1-2 2-16,2 0-2 15,1 2-1-15,-6 1-2 16,-7 1 2-16,-4 2-2 16,4-2 1-16,5 3 0 15,2-1 3-15,-2-2 2 16,0 3 15-16,-11-2 31 15,-4-5 6-15,-4 0 7 16,-4-2-10-16,1 0-21 16,0 1-9-16,-7-2-13 0,1 2-2 15,-6 0-6-15,-5-2-2 16,-6 3-1-16,-5-1-2 16,-7 3-1-16,0 1-3 15,-8 0-42-15,4 0-60 16,-5 0 69-16</inkml:trace>
  <inkml:trace contextRef="#ctx0" brushRef="#br0" timeOffset="67900.02">23515 13889 467 0,'-19'-8'365'15,"-1"-4"-80"-15,11 0-113 0,6 3-51 16,7-10-70-16,10 3-21 15,15-8-28-15,4-4-6 16,15 0-1-16,3 5-2 16,-2 6 1-16,-6 4-1 15,-14 6-5-15,-6 4-1 16,-16 10-7-16,2 8-1 16,-16 14 6-16,-6 7 5 15,-15 13 9-15,-8 9 1 16,-4 6 1-16,5 2 1 15,9-2-2-15,2-10 2 0,8-8-2 16,5-7 0-16,10-6 1 16,1-5 1-16,1-14 8 15,3-6 10-15,3-16 41 16,2-7 13-16,8-12 8 16,5-10 1-16,3-10-26 15,6-7-15-15,1-12-18 16,1 4-8-16,0 0-13 15,1 6-3-15,-5 16-3 16,-2 6-1-16,-6 12 1 16,-5 4 2-16,-8 11 0 15,-5 3-2-15,-3 4-4 16,-2 1-2-16,1-1 0 16,0 0-1-16,-1 2 4 0,0 20 2 15,-40 33 1 1,28-27 2-16,0 3-2 0,4 1 0 15,2 2-1-15,-2 4 1 16,2 3 1-16,4 0-1 16,0-3 0-16,4-1 0 15,0-4 2-15,3-3-1 16,8-1 2-16,3-9 3 16,10-4 1-16,8-4 5 0,8-9 3 15,4-5 1-15,3-11 5 16,2-2 2-16,-5-6 3 15,-4 2 4-15,-10 2 7 16,-8 4-1-16,-10 3-3 16,-5 4-2-16,-6 4-12 15,3 0-6-15,-8-1-8 16,3 2 0-16,0-1-2 16,1 1-3-16,-2 1-27 15,1-1-32-15,0-1-161 16,-1 1-473-16,1 0 423 15</inkml:trace>
  <inkml:trace contextRef="#ctx0" brushRef="#br0" timeOffset="68511.63">24456 13974 490 0,'0'0'444'0,"0"0"-136"15,0 0-150-15,0 0-129 16,0 0-14-16,0 0-15 16,0 0-10-16,2 3-2 0,2 12 0 15,0 2 6-15,0 32 0 16,-8-26 5-16,0 1-1 16,-3 7 2-16,2 5 0 15,-1 5 5-15,-2 3 4 16,0-1 7-16,2 3 6 15,2-3 17-15,1-2 6 16,4-9 12-16,1-8 8 0,-1-12-1 16,3-5-8-16,-1-4-20 15,-1-1-10-15,1-3-13 16,-3 0-6-16,0-1-25 16,0 1-32-16,0 0-93 15,0 1-116-15,0-2 148 16</inkml:trace>
  <inkml:trace contextRef="#ctx0" brushRef="#br0" timeOffset="69107.56">24859 13956 493 0,'-101'53'371'0,"95"-56"-178"15,4-1-104-15,3 3-72 16,-1 1-6-16,0-1-18 16,29-2-3-16,47-6 2 0,-20 1 3 15,11 2 5-15,2-3 0 16,-3-2 7-16,-4 3 3 15,-2-5 3-15,-4 2-1 16,-9 1-1-16,-6 0-1 16,-14 2-8-16,-3 3-2 15,-9 2-218-15,-5 1-155 16,-10 0 310-16</inkml:trace>
  <inkml:trace contextRef="#ctx0" brushRef="#br0" timeOffset="69307.82">25094 13764 546 0,'4'-4'586'15,"-3"4"-358"-15,-1 2-161 16,0-2-57-16,0 2-22 16,3 28-3-16,-2 65 0 15,-8-24 5-15,-10 10 7 16,-2 0 3-16,-1-9 0 15,-1-12 1-15,9-25-95 16,3-10-132-16,11-23 132 16</inkml:trace>
  <inkml:trace contextRef="#ctx0" brushRef="#br0" timeOffset="69775.06">25468 13836 449 0,'12'-14'417'0,"7"-2"321"15,17-6-709-15,13-4-23 16,10 0-9-16,1 4-4 0,-3 9-3 16,-5 5-1-16,-10 15-9 15,-10 6-6-15,-19 16-6 16,-14 14 0-16,-25 14 6 15,-7 13 11-15,-7 3 10 16,5-4 4-16,11-15 6 16,11-18 5-16,13-20 17 15,1-10 5-15,13-14 12 16,10-9 2-16,9-23-3 16,7-17-7-16,4-23-13 15,-3-8-5-15,-5 0-10 16,-2 5 1-16,-12 18-1 15,-2 13 7-15,-9 25 17 16,-4 8-5-16,-7 21-24 16,-4 8-13-16,-8 24-26 15,-6 15 2-15,-3 22 19 16,0 9 6-16,6-3 9 0,8-5 0 16,11-21 3-1,11-6-3-15,6-18-71 0,7-10-128 16,15-13 120-16</inkml:trace>
  <inkml:trace contextRef="#ctx0" brushRef="#br0" timeOffset="70129.67">26247 13854 659 0,'76'-34'760'0,"-57"34"-720"15,1 2-47-15,9 12-25 16,0 2 0-16,-6 9 6 16,-6 6 0-16,-18 9 10 15,-10 2 5-15,-15 9 11 16,-6-2 4-16,-6-6 11 16,1-2 10-16,8-15 36 15,10-5 23-15,14-17 48 16,10-4 1-16,27-4-24 15,5-7-24-15,26-3-67 16,6-4-8-16,-1-6-11 0,2 4-5 16,-17 2-18-16,-4 2-18 15,-14 4-50-15,-12 2-18 16,-11 4-48-16,-10 4-56 16,-15 10-294-16,-7 0 129 15,-21 18 289-15</inkml:trace>
  <inkml:trace contextRef="#ctx0" brushRef="#br0" timeOffset="70621.48">23300 14518 620 0,'-25'-5'725'0,"9"4"-619"16,5 1-58-16,22-7-30 15,9 6-15-15,32-7-19 0,20-2 3 16,31 2 6-16,13-1 0 15,13-4 6-15,3 1 1 16,11 0 1-16,2-2 4 16,12 2 4-16,10-1 4 15,10 4 7-15,13-2 4 16,-1 6 8-16,4 1 10 16,1 0 9-16,-8-2 3 0,0-2-1 15,-13 2-9-15,-13-1-14 16,-11 3-7-16,-22 0-14 15,-10 1-1-15,-22 1-7 16,-11-2 2-16,-19 4-3 16,-9-2-1-16,-21 2-16 15,-12 0-19-15,-17 0-80 16,-6 0-108-16,-25 2-458 16,-14-1 525-16</inkml:trace>
  <inkml:trace contextRef="#ctx0" brushRef="#br0" timeOffset="71112.95">24800 14614 608 0,'-25'-6'806'16,"16"-5"-528"-16,2-4-96 15,14 2-100-15,5-7-43 16,20 3-41-16,2 2-9 16,17 3-3-16,1 5-2 15,-4 7-2-15,-3 3-4 0,-14 9-17 16,-3 11-7-16,-15 6-4 16,-5 8 2-16,-14 10 20 15,-9 4 12-15,-8-2 14 16,1-4 4-16,-1-9 12 15,3-8 7-15,7-13 20 16,6-3 12-16,14-12 5 16,5-7-9-16,17-5-22 15,7-8-15-15,13-4-7 16,6-2-1-16,4-6 0 16,-2-2 2-16,0 2 1 15,-6-1 2-15,-6 9 4 16,-5 8 2-16,-16 5-1 15,-1 7-1-15,-11 4-9 16,-4 3-1-16,0 0-3 16,1-1 0-16,1 2 1 15,-1 2 0-15,-5-4-4 0,0 1-6 16,0-2-76-16,-4-2-121 16,-1 0 130-1</inkml:trace>
  <inkml:trace contextRef="#ctx0" brushRef="#br0" timeOffset="74122.67">27922 13606 907 0,'-3'-16'914'0,"12"-4"-816"16,5-2-48-16,14-8-50 15,6 2-13-15,2 2-11 0,4 2-4 16,-5 14-8-16,4 5-9 15,-5 12-22-15,-4 11-4 16,-10 25 1-16,-15 6 8 16,-18 21 32-16,-11 4 6 15,-15-3 19-15,-2 2 5 16,1-13 7-16,4-6 5 16,8-20 17-16,6-12 33 0,16-22 37 15,7-16 3-15,18-24-24 16,6-15-35-16,8-20-49 15,6-6-6-15,8-4 1 16,-1 3 2-16,2 14 11 16,-6 3 5-16,-17 20 19 15,-8 13 11-15,-10 13 26 16,-4 6 1-16,-6 11-23 16,-2 8-21-16,-6 12-32 15,-2 13-6-15,-6 14 6 16,-2 9 4-16,6 3 7 15,2-4 1-15,10-5 0 16,6-6-2-16,11-6-3 16,10 2-10-16,12-4-29 15,6-5-23-15,7-6-90 16,4-6-85-16,-1-5 146 16</inkml:trace>
  <inkml:trace contextRef="#ctx0" brushRef="#br0" timeOffset="74324.62">28700 13757 547 0,'46'-11'507'0,"-57"35"-381"0,-4 24-141 16,5 11 1-16,2 10 5 15,-2-5 5-15,6-13 15 16,2-14-53-16,3-21-322 16,6-4 314-16</inkml:trace>
  <inkml:trace contextRef="#ctx0" brushRef="#br0" timeOffset="74940.69">28823 13554 673 0,'-1'-1'865'15,"-2"-3"-689"-15,0-5-56 16,5-2-49-16,0 2-37 15,34-27-27-15,-17 29-7 16,5-2-10-16,3-1-8 0,2 1-28 16,0 0-12-16,5 3-20 15,-9 4 0-15,-4 7 11 16,-2 8 8-16,-15 15 20 16,0 10 7-16,-16 11 20 15,-7 3 5-15,-14 5 7 16,-2 2 4-16,-5-4 4 15,6-7 0-15,10-15 2 16,6-10 2-16,16-14 24 16,2-5 4-16,17-15 9 15,8-9-1-15,7-18-15 16,7-8-8-16,-4-14 2 16,1 2-1-16,1-5 4 15,-6 0 5-15,2 6 2 16,-4 1 5-16,-7 15 2 15,-2 10 0-15,-12 11-7 0,-6 8-6 16,0 11-24-16,-4 1-7 16,-4 4-12-16,-1 4-1 15,-6 6 0-15,-2 9 0 16,-1 10 3-16,0 9 2 16,1 4 2-16,3 8 1 15,6-4 1-15,3-3 3 16,3-2 0-16,5-7-1 0,9-4-1 15,-1-8-27-15,12-10-112 16,3-2-131-16,4-11 146 16</inkml:trace>
  <inkml:trace contextRef="#ctx0" brushRef="#br0" timeOffset="75321.03">29340 13634 606 0,'10'0'698'0,"3"-1"-570"15,35-2-111-15,-15 9-31 16,6 2-4-16,-4 2 8 16,-2 6 1-16,-12 6 4 0,-9 0 0 15,-9 13 4-15,-7 4-1 16,-15 3 7-1,-6 5 3-15,1 1 1 0,1-5-2 16,6-9 8-16,6-7 25 16,9-15 56-16,6-4 5 15,18-13 11-15,14-3-21 16,24-4-52-16,7-6-17 16,14 2-18-16,-3-1-4 15,-12 4 0-15,-8 2-2 0,-20 4 1 16,-14 3-2-16,-10 0-21 15,-9 4-15-15,-13 2-104 16,-1-1-93-16,-14-1 132 16</inkml:trace>
  <inkml:trace contextRef="#ctx0" brushRef="#br0" timeOffset="91662.8">9206 17108 220 0,'-8'-11'173'0,"0"7"-47"15,4-3-50-15,2 6-40 0,2 1 5 16,0 0 1-16,0 0-7 15,0 0 0-15,0 0 8 16,0 0 21-16,4 0 27 16,18 0-4-16,26 7-10 15,-24-6-22-15,2-1-20 16,-2-1-19-16,6-2-2 16,3 0-7-16,-12 1-1 15,1-1-2-15,22-1-1 0,12-4-1 16,1 1-1-16,6 1 1 15,6-4 0-15,6-2-1 16,-3 2-1-16,1 3 0 16,0-4 0-16,-1 10 2 15,8-8 0-15,2 1-1 16,-6-2-1-16,10-3 5 16,4 2 2-16,7-7 8 15,10-2 0-15,-3 1 2 16,-2-1-3-16,2 4-4 15,0-3 0-15,0 2 2 16,0 2 1-16,-1-1 2 16,2 8-1-16,10 6-3 15,0 2-2-15,-2 2-4 16,7 5 1-16,-4-6 3 0,0-1-1 16,-4-6 6-16,-11-2 6 15,-1 0 29-15,-1 1 4 16,-8 2 10-16,-3-2-9 15,-6 3-27-15,2 4-7 16,7 4-11-16,-4 4-2 16,-2 3-4-16,-1 5-2 15,-5 0 4-15,1 1 2 16,-11-6 35-16,-5-6 11 0,-9-4 13 16,-13-2 5-16,-7-2-26 15,-3 3-8-15,-8-5-19 16,0 0-6-16,-7 2-3 15,-1-2-3-15,-6 1 0 16,-2 1-1-16,-3 2-1 16,2-2-2-16,-1 3-2 15,1 0 0-15,0 0 0 16,2 0 0-16,-1 0 2 16,0-1 2-16,-1-3-1 15,-2 0-1-15,2 2-1 16,-2 1-1-16,-2 0 0 15,-1-2-1-15,-2 3 0 16,0-1-2-16,0 1 2 16,0 0 0-16,0 0 1 0,0-2 0 15,2 2 0-15,3-1 1 16,0 0 0-16,2-1 1 16,-3 1-2-16,1 1 0 15,-1 0-2-15,2-1 2 16,-5-1 0-16,3 2 0 15,-1 0 0-15,-3 0 0 16,1 0 0-16,-1 0 0 0,0 0 2 16,3 0-1-16,-1 0-1 15,0-1 1-15,0 0 0 16,1-1-1-16,0 1 1 16,-1 0-1-16,-2-1 0 15,0 1 0-15,0 1-1 16,2 0 0-16,-2 0-1 15,2 0 0-15,0 0 2 16,-2 0 0-16,0 0 0 16,0 0 0-16,0 0 2 15,0 0-2-15,0 0 0 16,0 0 0-16,0 0-7 16,0 0-1-16,0 0-31 15,0 0-16-15,0 0-47 16,0 0-44-16,0 0-131 15,0 0-290-15,0 0 343 16</inkml:trace>
  <inkml:trace contextRef="#ctx0" brushRef="#br0" timeOffset="94653.43">19934 16996 291 0,'-7'-7'199'0,"-4"-1"-53"16,7 0 30-16,0 3 24 15,2 2-38-15,2 3-99 16,-2-1-33-16,2-1-28 16,-1 1-2-16,0 0 10 15,-1 1 9-15,2-2 11 16,0 1 4-16,0 1-4 15,0-1-5-15,0-1-8 16,18-4-5-16,36-8-7 16,-26 13-4-16,14 1-2 15,0 1-3-15,10 2 1 0,6-2 1 16,6 1 2-16,0-2 0 16,1 4 2-16,-2-2 0 15,-2 6-1-15,2-5 1 16,6 2 0-16,6 1-2 15,-3-2 1-15,-24-2 1 16,0 4 1-16,33-2 4 0,11 1 0 16,-9-4-1-16,-7 5 5 15,1-2-1-15,-2-4 1 16,1 2 1-16,8-2-1 16,4 0-2-16,10 3-2 15,5 0-3-15,-4-3-3 16,-3 5 1-16,0-1-1 15,-6 1 2-15,-3-2 0 16,1 5 1-16,3-1 2 16,1-2-1-16,9 0 2 15,0-2 1-15,1-2 4 16,0 2 3-16,0-4 9 16,-2-1 5-16,-7-2 12 15,-1 2 3-15,-3 2-2 16,2 0-7-16,4 2-17 15,-9 1-5-15,5-2-10 16,1 3-2-16,4-1 0 16,3 0 1-16,-6 3 0 0,-1 0 1 15,-3-2 3-15,1 0-1 16,3-3 21-16,-5 3 1 16,-5 0 5-16,-1 1-1 15,1-2-15-15,2-3-6 16,5-1-3-16,-5 1 1 15,-1-3 8-15,1 3 5 16,3 4 9-16,7-5 4 0,-7 1 0 16,-4 0 3-16,-8-3-3 15,-3 2-2-15,-6 1-14 16,-7 1-7-16,-8-1-10 16,-9 0-5-16,-10 4-21 15,-6-4-23-15,-11 5-112 16,-6-1-107-16,-8-2 155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6:43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10464 6917 165 0,'-64'66'106'0,"41"-63"-76"16,13 2-16-16,2 7-12 16,0 7 1-16,-2-3 5 15,-8-4 5-15,3 4 11 16,-2-1 7-16,-1-6 13 15,4 2 4-15,-2-7 6 16,1-2-5-16,2 0-13 16,2-1 6-16,3 2-3 15,0-5-3-15,4 0 1 16,0 0-7-16,7 0-29 0,-3 0-7 16,8 1-7-16,22 1 0 15,53 4 6-15,-27 0 1 16,4-5 4-16,4-2-1 15,5-2 1-15,3-3 0 16,11 6 1-16,-3-2-1 16,-11 0 2-16,-10 0 0 15,-11 3 2-15,-7 0-1 16,-6-1 3-16,-6 5 1 0,-14-6 1 16,-3 3 2-16,-7 0 4 15,-2-1 1-15,-7 1 5 16,3 0-1-16,-5 0-2 15,-24 1-4-15,-42 7-7 16,28 0 2-16,-7-5-1 16,0 2 2-16,-10-3 2 15,-2-2 0-15,5 0 0 16,2-3 0-16,4-2-4 16,4-1-1-16,4 2 1 15,6-2 0-15,10 4-3 16,6 0 2-16,2-1-4 15,0 3 0-15,8 0-6 16,-2-1-8-16,13 1-2 0,6 2 0 16,14 2 4-16,5 3 3 15,11-4 5-15,3-1 4 16,14-4 0-16,8-2 0 16,12-6 2-16,4 0 3 15,0-1-3-15,-5 0-2 16,-14 3 2-16,-5 0 0 15,-10 6 1-15,-2 0-1 16,-10 1 0-16,-3 0 3 0,-14 2 2 16,-7-1 4-16,-6 3 7 15,-6 1 3-15,-12-3-1 16,-10 2-1-16,-14 1-6 16,-6 0-6-16,-9 4 2 15,-3-3 2-15,-8-5 1 16,0 1 5-16,8-1 6 15,3-1 4-15,11 1 0 16,5-3-2-16,9-1-12 16,7 2-5-16,5-1-6 15,4 3-2-15,2 0 0 16,1 1-2-16,2 1-2 16,1-1 0-16,6-1-2 15,4 0-1-15,4-3 1 16,-4 2-2-16,17 0-3 0,48-6 1 15,-7-1 3-15,2 1 1 16,13-1 2-16,4 0 0 16,-5 4 2-16,-5-2 2 15,-10 3 0-15,-11 2 2 16,-12 1 2-16,-3 1 2 16,-18-1 3-16,1 1 1 15,-10 2 5-15,-3-3 6 16,-1 1 6-16,-1-1 3 0,-1 0-10 15,1 0-5-15,-16 3-35 16,-34 8 15-16</inkml:trace>
  <inkml:trace contextRef="#ctx0" brushRef="#br0" timeOffset="1781.96">13324 6994 0 0,'-1'0'0'0,"1"1"0"16,2 2 21-16,-2-3 54 15,0 0 42-15,-1 0 10 16,0 0-20-16,1 0-12 15,-2 0-38-15,-10-1-13 0,-5 1-14 16,-26 1-9-16,26-1-11 16,0 0-4-16,3 0-1 15,1 0-2-15,4 0-1 16,3 1 2-16,8-1 2 16,0-1 2-16,-2 1 0 15,4-1 1-15,26-3 3 16,34-6-4-16,-20 2-5 15,5 4 0-15,6-1-3 16,1 2 0-16,2 1-1 16,1-1 1-16,-4 0 1 15,-7-3 6-15,-7 0 12 16,-8 0 20-16,-10-2 31 16,-7 1 19-16,-9 2-4 15,-3 1-20-15,-6 4-21 16,1-2-11-16,0 2-24 0,-1 0-4 15,-4 2-5-15,-24 7 0 16,-48 7 0-16,19-8 1 16,-12-5 6-16,-5-1-2 15,7 4 3-15,8-1-1 16,11-2-2-16,5-2 0 16,6 0-3-16,3 1 0 15,4 2-2-15,6-2 0 0,4 2-2 16,5 2 2-16,5-4 0 15,5 1 0-15,6-2 0 16,5-1-2-16,15 0-4 16,7-2-1-16,18 2 0 15,6-2 0-15,7 1 4 16,2 4 0-16,-2-3 1 16,-1-2 2-16,0 2 0 15,-8-5 3-15,-8 4 6 16,-8-3 16-16,-13 0 15 15,-2 4 2-15,-9 0 0 16,-1-2-17-16,-6 2-18 16,-1 0-3-16,-1 0-8 15,-1 0-8-15,1 0-130 16,0 0-279-16,-6 7 306 16</inkml:trace>
  <inkml:trace contextRef="#ctx0" brushRef="#br0" timeOffset="3760.99">19024 6991 750 0,'-1'-1'17'0,"1"1"-8"16,-4 0 12-16,4 0-17 15,-2 0-4-15,2 0 1 16,0 0 8-16,0 0 31 16,0 0 30-16,0 0 36 15,0 0-3-15,6 1-15 16,15 5-25-16,40-5-18 16,-21-4-3-16,14-3-18 15,2-4-7-15,6 4-9 0,2 3-3 16,-5-1 0-16,-2 3-2 15,-5-1 2-15,-1 1-1 16,1 1-1-16,-4 0 1 16,-9 0-4-16,-6 0 1 15,-9 3-1-15,-5 1-1 16,-13 1-1-16,-3 3 0 0,-12-3 0 16,-10 2 2-1,-16 0 0-15,-13-1-1 0,-9 1 1 16,1-3 5-16,11 0 7 15,3-3-1-15,12-1-1 16,2 0-1-16,-4 0-6 16,1 0-1-16,0-1 0 15,-2-2-1-15,1-1 4 16,4 2 0-16,0-4 4 16,3 1-1-16,9 1 5 15,4 0-1-15,8 0-2 16,5 3-3-16,10-1-7 15,6-3-1-15,14 0-3 16,3 1 1-16,14-2 1 16,0 4 2-16,0 2 0 15,-1 0 2-15,-8 0 5 0,-2 2 3 16,-5-3 1 0,1 2 0-16,-3-1-1 0,-4 0-2 15,-3 4 0-15,-3-4-2 16,-5 2-2-16,-3-2-2 15,-7 0-2-15,0 1-2 16,-5-1-17-16,-1 0-25 16,0 0-131-16,-1 0-198 15,1 0 208-15</inkml:trace>
  <inkml:trace contextRef="#ctx0" brushRef="#br0" timeOffset="6648.07">22640 5795 287 0,'-16'-26'177'0,"-7"-13"-98"16,-1-1-16-16,-2 7-17 16,-2-1-9-16,-4 9-24 15,0 4-2-15,-10 3-5 16,-7 6-4-16,-12 7-2 16,-5 5-2-16,-11 12-4 15,1 3-1-15,4 9 1 16,0 1 1-16,11 7 2 15,-3 4 0-15,0 12 0 16,-2 5 0-16,2 5-1 16,6 0-1-16,6 6 1 15,5 2 0-15,4 7 1 16,1 10 0-16,3 3 0 0,3 8-1 16,13-2 3-1,6 1 0-15,8-1 1 0,7-1 0 16,6-9 0-16,8-4 1 15,11-12 0-15,1-7-1 16,11-2 1-16,-5-2 2 16,13-3 4-16,6-4 3 15,13-12 14-15,8-5 10 16,8-10 31-16,2-10 29 16,0-13 25-16,0-7-29 0,1-15-25 15,0-3-12-15,3-13-17 16,-5-6 1-16,-14-10 13 15,-5-3 4-15,-8-2 10 16,-1-3-3-16,0-11-1 16,-1-6 3-16,-7-9-2 15,-3 2-4-15,-12 0-13 16,-4 2-11-16,-13-8-5 16,-9 1-6-16,-8 5-9 15,-8 4-5-15,-11 12-10 16,-7 5-5-16,-8 5 0 15,-1 0-3-15,-5 10 1 16,2 2 1-16,8 15-2 16,2 6-4-16,4 9-28 15,9 8-61-15,-7 6 70 0</inkml:trace>
  <inkml:trace contextRef="#ctx0" brushRef="#br0" timeOffset="14112.47">10929 6723 36 0,'-14'28'53'16,"16"-25"-43"-16,2 2-8 15,-4-5 8-15,0 0 8 16,0 0 12-16,0 0 5 0,0 0 0 15,0 0-2-15,-1 0 1 16,0 0 3-16,-1 0 3 16,1 0 1-16,1 0 2 15,0 0 5-15,0 0 4 16,0 0-4-16,0 0-10 16,0 0-1-16,-1 0-21 15,-1 0-4-15,2 0-10 16,-1 0 0-16,1 0-3 15,-1 0-3-15,-1 0-1 16,2 0-3-16,0 2 2 16,0 4-1-16,0 1 3 15,0-7 1 1,2 15 2-16,-4 25 1 0,-2-26 0 16,3 0 0-16,-3-5 0 15,7 6 0-15,-3-1-1 16,-7-2-1-16,6 6 1 0,-3-2-1 15,-2 6 0 1,6 2 0-16,0-1 2 0,-2 0-1 16,3-1 1-16,-1-2 0 15,3-6 0-15,-2-2 2 16,6-8 2-16,-2 0 0 16,3-3 2-16,5-1 1 15,-1-4 1-15,6-3-2 0,-2-1-1 16,1 0-1-16,4 2-2 15,-3-1 1-15,-1 3 0 16,-1 0 1-16,-11 0 16 16,2 1 20-16,-3-2 33 15,-3 4 24-15,1-1-18 16,-2 1-28-16,-2 0-35 16,1-1-9-16,1 1-7 15,0 0-7-15,0 1-35 16,0-2-52-16,0 1-112 15,0 0 59-15,3-11-60 16,9-4 135-16</inkml:trace>
  <inkml:trace contextRef="#ctx0" brushRef="#br0" timeOffset="14636.25">11211 6538 103 0,'-8'-12'121'0,"-2"1"-24"16,5 3-21-16,-3 6-42 16,0-1-15-16,0 3-19 15,-3 3-3-15,1 1-1 16,-6 4 1-16,0-2 3 15,-2 1 0-15,0-2 3 16,0-2 0-16,2-3 3 16,0-4 1-16,4 1 7 15,2-1 6-15,3-1 7 16,3 0-1-16,5-3-12 16,7-2-7-16,7 0-9 15,5-2-2-15,5-3-1 16,2 4 0-16,-2 5-2 15,2 6 0-15,-8 6-3 16,-2 5 1-16,-9 6 3 16,-4-1 4-16,-9 3 7 15,-10 0 10-15,-5-2 16 0,-7-4 6 16,2-2 6-16,2-4 7 16,5-7-14-16,3 1 0 15,6-4 10-15,1-3-5 16,8-5-14-16,0-4-2 15,10-3-22-15,5-2-6 16,9-4-10-16,0-2-1 0,0 5-49 16,-4 1-54-16,0 13 86 15</inkml:trace>
  <inkml:trace contextRef="#ctx0" brushRef="#br0" timeOffset="16064.09">13785 6622 32 0,'94'-31'106'0,"-88"23"2"16,-3 3-23-16,-2-4-9 0,-1 3-20 15,3 2-7-15,-2 0-19 16,-1 3-9-16,0 0-15 16,0-1-4-16,0 1-3 15,0 0 0-15,0-1 1 16,0 2 1-16,0-1 1 16,0 0 0-16,0-1-1 15,0 1 1-15,0 1 3 16,0-1 1-16,0-1 9 15,0 1 5-15,0 1 14 16,0 0 6-16,0 0 0 16,0 0 9-16,0 0-3 15,-1 0-11-15,0-1-13 16,-1 1-6-16,1 0-14 0,0 0-2 16,-1 0 0-1,2 0-2-15,-2 0-5 0,-4 1-5 16,0 2-8-16,-4 14 4 15,-24 46-4-15,24-22 2 16,6 23 5-16,-1 11 0 16,-6 7 7-16,2 6 2 15,-8-1 4-15,-5 2 0 16,1-3 4-16,-3-5-1 0,-7-13 5 16,5-12 2-16,-6-21 34 15,-2-11 50-15,9-14 82 16,0-7 5-16,9-12-31 15,2-5-43-15,6-15-59 16,3-4-26-16,8-15-22 16,5-3-7-16,12-1-4 15,5-4 1-15,6 4 3 16,1 1 2-16,-3 10 5 16,-4 8-2-16,-6 10 2 15,-2 8 2-15,-7 7-4 16,-4 3 0-16,-2 4-5 15,-1-5-3-15,0 6 0 16,-3-1-1-16,0 1 2 16,0-1 2-16,0-1 5 15,0 2 0-15,0 0 2 0,0-1 2 16,0 0-1-16,0 1 0 16,2-2 2-16,4 2-1 15,-6 0-2-15,1 0 0 16,-1 0 0-16,0 0-3 15,0 0-3-15,0 0 1 16,0 0-5-16,0-1 2 16,0 0 1-16,0 1 0 15,0 0-25-15,0 0-15 0,0 0-27 16,0 0-15-16,0 0-67 16,0 0-77-16,0 0-42 15,0-2 211-15</inkml:trace>
  <inkml:trace contextRef="#ctx0" brushRef="#br0" timeOffset="16581.03">13891 6447 260 0,'-2'-21'137'15,"4"-2"-120"-15,3 5-14 16,2 7-6-16,-1-1-2 15,0 12-3-15,-2-1-1 16,-4 5-1-16,0-4 2 0,-2 0 6 16,1 4 8-16,-6 8 27 15,1-2 15-15,-29 26 34 16,20-36 8-16,9 0 8 16,-2-1 16-16,4-4-50 15,2-3-25-15,1 0-39 16,6 1-12-16,5 0-13 15,2 2 0-15,5 4 4 16,-1 1 6-16,3 5 0 16,-1 3 2-16,-4 4 4 15,-4-3 4-15,-8-1 6 16,-2-2 7-16,-3-5 4 16,-2 4-2-16,-2-5-6 15,-1 2-2-15,0-2-140 16,1-3 112-16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7T05:36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41 103 1120,'-11'-11'1007,"7"6"-639,0 1 0,0 0 0,0 0-1,0-2 1,-1-4 0,4 7-168,-1 2-1,2-1 0,0 1 0,-1-2 0,1 2 0,0 0 1,0-2-1,0 2 0,0-1 0,0 0 0,0 0 1,0 1-1,1 0 0,-1-2 0,2 2 0,-2-1 1,1 0-1,0 0 0,-1 1 0,2 0 0,0-3 1,0 2-20,-1 1 1,0 0 0,1-1-1,-1 1 1,0 0 0,1-1-1,0 1 1,0 1 0,-1-1-1,0 1 1,1-2 0,-1 1-1,2 1 1,-2-1 0,2 1-1,-1 0 1,0 0 0,-1-2-1,0 2 1,2 0 0,0 0-1,2 0 1,-10 0 666,5-1-816,0 1 1,0 0 0,0 0 0,-2 0 0,2 0 0,0 0-1,0 0 1,0 0 0,0 0 0,0 0 0,0 0 0,0 0-1,0 0 1,-1 0 0,1 0 0,0 0 0,0 0 0,0 0 0,0 0-1,0 0 1,0 0 0,0 0 0,0 0 0,-1 1 0,1-1-1,0 0 1,0 0 0,0 0 0,0 0 0,0 0 0,0 0 0,0 0-1,0 0 1,0 0 0,0 0 0,0 0 0,0 0 0,-2 2-1,2-2 1,0 0 0,0 0 0,0 0 0,0 0 0,0 0 0,0 0-1,0 0 1,0 0 0,0 0 0,0 0 0,0 0 0,0 0-1,0 0 1,0 0 0,0 0 0,0 0 0,0 0 0,0 0 0,2 0-1,-2 1 1,0-1 0,0 0 0,0 5-272,0 6 255,1-3 1,0 1 0,2 2-1,0-2 1,-1-1-1,6 12 1,7 23 120,-10-19-88,-1 0-1,-2 1 1,-2-1-1,-3 30 1,0 11 45,3-13-2,0 19 79,-10 82 0,6-104-38,2-1 0,2 2 0,11 51 0,1 34 52,12 114 43,-23-234-214,15 225 198,8 48 32,-6-131-117,-1-4 25,-6-45-5,-10-65-56,11 41-1,23 124 136,-23-49-39,5 30 146,-4-40-123,1-3 22,-4-26-37,-2-27-72,8 36 37,15 111 125,-24-118-162,2 0-34,-2-34-31,-7-62-23,0-1 1,12 40-1,-6-33 26,0 2 0,-1 52-1,-4-76-54,3 52 36,0-31-1,-1 34 0,4 51 93,-2-34-77,2 58-7,-6-119-27,2-1-1,5 23 1,-3-23 3,-2 0-1,1 22 1,10 142 84,-6-130-66,-6-30 0,-5 33 1,2-38 12,1-1 1,4 38-1,-2-33 8,22 70 345,-21-82-291,-4-11-100,1 0-1,0 0 1,0 1 0,0-1-1,0 0 1,0 0-1,0 0 1,-2 0 0,2 2-1,0-2 1,0 0 0,0 0-1,-1 0 1,1 0-1,0 0 1,0 0 0,0 0-1,-1 0 1,1 0-1,0 0 1,0 0 0,0 0-1,-2 0 1,2 0-1,0 0 1,0 0 0,-1 0-1,1 0 1,0 0-1,0 0 1,-1 0 0,1 0-1,0 0 43,0 0-213,0 0-585,0 0 332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38:10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17521 4826 130 0,'39'-25'89'0,"-37"-20"-65"0,6 5-1 16,7 12 7-16,-2 6 7 16,-6 4 6-16,-4 4 3 15,-9 4-1-15,-3-2-1 16,-11-2-9-16,5 9-9 15,1 0-10-15,-16-7-1 16,-8 1 0-16,3 0-2 16,-1-5 2-16,-1 6 1 15,-2 0-5-15,3 4-2 16,-1 6-3-16,1-2-2 16,4 4-3-16,0 4-1 0,5 4-1 15,2 0-2-15,3 6 0 16,4 0 0-16,2 2 0 15,4-1 1-15,-3-5 1 16,2 3 0-16,-1 1 1 16,-2 0 0-16,-1-2 0 15,-2 2 0-15,-2-2 0 16,4 2-2-16,3 0 1 16,6 1-1-16,0 0 1 15,3-2 0-15,4-2-3 16,-3 1 2-16,4-2-1 15,-2 4 1-15,2-2 0 16,2 4 2-16,0-4 0 16,0 0 0-16,-1-1 1 0,-2-1-1 15,-1 3 1-15,1-3-1 16,0 1 1-16,1-1-1 16,0 1-1-16,1-1-1 15,7 4 0-15,3-2-1 16,1-1 2-16,-3 3 0 15,0-7 1-15,-2 3 0 16,1 0 0-16,3-2 0 0,-7-1 1 16,2 2-1-16,4-1 0 15,-5 0-1-15,10 0 1 16,-3 0-1-16,2-2 1 16,2 0 0-16,2-3 0 15,2 3 0-15,0 0 1 16,4-1 0-16,-3-1-1 15,0-2 1-15,1-1 0 16,-1-3-1-16,3 0 0 16,1-3 1-16,3-1-1 15,2 2 1-15,3-5 0 16,2 0-1-16,-2 2 1 16,-1 0 0-16,-4-3-1 15,0 1 0-15,-1-1 0 16,-1-1 1-16,0 2-1 15,-4-2 1-15,2-1 1 16,-2 1 0-16,0-8 0 0,2-2 0 16,2-6-1-16,0-2-1 15,0-5 1-15,2 4 0 16,-4-4-1-16,-4 1 3 16,-4 5 2-16,-6 0 1 15,-7 6 3-15,0 3 1 16,-6 1 3-16,-5 3-2 0,0 1-1 15,-1 1-4-15,1-4-4 16,0 2 0-16,0-3 0 16,-3 1-1-16,0-1 1 15,-1 0 1-15,-2 0 4 16,-1-2 1-16,-4 3 0 16,-3-4-2-16,0 5 1 15,1 4-5-15,-6 0-2 16,2 3 0-16,1 3-2 15,3-3 2-15,6 6 0 16,0-6 0-16,5 2-2 16,-4 0 1-16,4-1-6 15,2 4-1-15,4-4-22 16,4 2-19-16,2 2-154 16,-2-2 154-16</inkml:trace>
  <inkml:trace contextRef="#ctx0" brushRef="#br0" timeOffset="71418.66">5500 14801 188 0,'-22'-5'99'16,"10"1"-127"-1,2 2-24-15,-22-26 30 0</inkml:trace>
  <inkml:trace contextRef="#ctx0" brushRef="#br0" timeOffset="72477.22">5156 14145 381 0,'0'-1'191'16,"4"-10"-176"-16,4-8-7 15,24-18-8-15,-12 28 0 16,5-1 4-16,2 1 2 16,2-3 12-16,-2-5 9 0,-1-2 15 15,5 4 1-15,-6-2 6 16,-3 1 5-16,-1 3-12 15,-2-3 3-15,1 5-13 16,2 3-7-16,2 1-11 16,6 2-5-16,8 4-7 15,9 3-2-15,14 9-4 16,3 1-3-16,7 4 2 16,-28-7 1-1,1 1 4-15,29 4 0 0,10 1 0 16,-15-4 0-16,-3-3 0 15,3 2 2-15,-1-2 3 16,3 7-3-16,-6-6 3 16,-1 3-3-16,2 2 0 15,-3-5-2-15,4 3 2 16,0 0-2-16,-4-3 3 16,-3-1-1-16,-3-5 0 15,-3 0 1-15,-2-3 3 16,0-2-2-16,-3-4 7 0,-2-2-1 15,-2-4 5-15,-2 0-1 16,-10-2-3-16,-2 2 1 16,-8 0-3-16,-5 2-3 15,-4 2 2-15,2-3-1 0,-6 6-1 16,-1 1 2-16,0 1 15 16,-4 2 11-16,0 1 11 15,-2-2-3-15,-2 1-10 16,0 0-7-16,0 1-10 15,0-2-5-15,0 1-2 16,0 0 1-16,1-1-4 16,4 0 0-16,-5 0 0 15,0 1-2-15,0 0-1 16,0-1-2-16,0 1 0 16,0 0 0-16,0-1 0 15,0 2 0-15,0-1 0 16,0 0 0-16,0-1 2 15,0 1-2-15,0 0 0 16,0-1 1-16,0 2 1 16,0-1 0-16,0 1-2 15,0 0 0-15,0 0 0 0,0 0 0 16,0 0 0-16,0 0 0 16,0 0 0-16,0 0-2 15,0 0 0-15,0 0 1 16,0 0 1-16,-1 0-2 15,0 0 2-15,-1 0-2 16,1 0 2-16,0 0 2 16,1 0-2-16,-2 0-20 15,1 0-101-15,0 0-190 16,-1 0 193-16</inkml:trace>
  <inkml:trace contextRef="#ctx0" brushRef="#br0" timeOffset="73747.25">4913 15492 47 0,'-15'-15'128'0,"2"-2"13"0,10 1-46 16,2-6-16-16,5 10-20 16,3-1-12-16,1 8-19 15,2 1-6-15,-2-3-10 16,6 6-4-16,-1-2-4 16,7 3-2-16,9 7-1 15,-2-6 1-15,14 2 6 16,-2-3 2-16,12-4 3 15,6 2 0-15,8-3-3 16,5 0-4-16,-5 3-3 16,-1 2-1-16,-4 4-1 15,0 2 0-15,4-2 0 16,1 1 2-16,9-2 2 16,-4-3 4-16,-2 0 4 15,-1-3 3-15,-7-5 7 16,1 0 5-16,-3-1 16 0,-5-3 18 15,-6-2 15-15,-6 4 5 16,-9-5 12-16,-3 4-14 16,-10-1-16-16,-3 3-9 15,-4 1-23-15,-5 1-6 16,-1 1-13-16,-3-1-5 16,2 4-3-16,2-2-1 15,-3 4-2-15,-1-3-1 0,-2 0 1 16,-1 4 3-16,0-2 7 15,0 1 3-15,0 0 4 16,0-1-1-16,0 1-2 16,0 0-5-16,0-1-6 15,0 2 1-15,0-1-5 16,0 0 1-16,0-1-2 16,0 1 0-16,0 0 0 15,0-1-2-15,0 2 1 16,0 0 1-16,0 0 0 15,0 0 0-15,0-1 0 16,0 1 0-16,0 0 0 16,0 0 1-16,0 0 1 15,0 0-1-15,0 0-1 16,0 0 0-16,0 0 0 16,0 0 0-16,0 0 0 0,0 0 2 15,0 0-2-15,0 0 1 16,0 0-1-16,0 0 3 15,0 0-3-15,0 0 1 16,0 0 1-16,0 0-2 16,0 0 1-16,0 0 0 15,0 0 1-15,0 0-1 16,0 0 1-16,0 0-2 0,0 0 0 16,0 0 0-16,0 0 1 15,0 0-1 1,0 0 0-16,0-1 1 0,0 1-1 15,0 0 2-15,0 0-1 16,0-2 1-16,0 1-1 16,0 0 0-16,0-1 2 15,0 1-1-15,0 1-1 16,0-1 0-16,0-1 2 16,0 1 0-16,0 0-2 15,0-1 1-15,0 1 1 16,0 1-3-16,0-1 1 15,0-1 0-15,0 1-1 16,0 0 0-16,0-1 0 16,0 1-4-16,0 1 0 0,0-1-2 15,0-1-17 1,0 1-16-16,0 1-453 0,0 0-5 16,0 0 392-16</inkml:trace>
  <inkml:trace contextRef="#ctx0" brushRef="#br0" timeOffset="74404.02">9654 13261 498 0,'-10'-16'402'16,"-1"4"-174"-16,2 4-89 15,2 4-60-15,2 3-20 16,1 3-34-16,1 6-6 15,0 10-2-15,-3 6 6 16,-2 16 8-16,1 4 0 0,2 12-6 16,-2 4-4-16,-1 12-10 15,0 8-3-15,-1 21-6 16,3 4-1-16,4 15-1 16,0 14 0-16,4-5 1 15,6 8 5-15,1-14 7 16,0-11 1-16,-1-16 8 15,-4-12 0-15,2-15 8 16,-4-10 2-16,-2-15 4 16,3-5-1-16,-7-11 1 15,1-8-5-15,-1-6-10 16,0-4-7-16,4-6-10 16,0-2-6-16,4-3-38 15,-4 0-49-15,0-1-174 16,4 0-615-16,14-12 752 15</inkml:trace>
  <inkml:trace contextRef="#ctx0" brushRef="#br0" timeOffset="75045.09">11800 13345 741 0,'-26'-3'879'0,"8"3"-798"15,-1 2-46-15,-6 7-47 0,2 7-6 16,-12 3-9-16,-1 7-5 16,-10 6-7-16,-6 3-6 15,-7 16-14-15,-1 7-5 16,1 16 16-16,5 3 11 0,6 0 33 16,2-6 6-16,17-6 10 15,9-6 3-15,21-3-5 16,10-1 0-16,12-3-8 15,5 0-2 1,-3-11 2-16,7-1 1 0,-3-13 0 16,-1-7 2-16,3-8 0 15,-2-8 0-15,7-8 4 16,-4-4-3-16,4-4 1 16,-1 1 0-16,-3-2-7 15,-4 5 0-15,-4 4-44 16,-8-2-90-16,-7 14-486 15,-9 4 533-15</inkml:trace>
  <inkml:trace contextRef="#ctx0" brushRef="#br0" timeOffset="76241.08">11538 14106 552 0,'43'-54'509'16,"-22"44"-438"-16,9-2-69 0,11 0-15 15,-1 2 5-15,1 6-5 16,1 8 1 0,-2 6-3-16,-3 12 1 0,-2 11 3 15,-6 4 3-15,-10 13-1 16,-6 4 3-16,-10 2 2 15,-10 0 0-15,-9-9 6 16,-3-11 2-16,-5-12 17 16,2-8 15-16,-1-13 64 15,-2-3 24-15,5-16 12 16,2-10-21-16,8-19-65 16,10-14-35-16,17-7-30 15,10-1-3-15,14 11 3 16,3 9 2-16,-3 18 0 15,-2 6-1-15,-6 21-2 16,-3 3-4-16,-4 22 0 16,-2 2 5-16,-1 8 3 0,0 5 3 15,-3-2 3-15,4-2 1 16,6-8-4-16,6-5 1 16,12-18 0-16,4-11-1 15,6-14 6-15,-6-8 3 16,-8-13 10-16,-11-6 0 15,-20-2 0-15,-11-4 7 16,-24 6 21-16,-11 0 13 16,-19 9-9-16,-3 9-7 0,-9 10-34 15,0 17-13-15,4 16-5 16,2 8 5-16,14 8 6 16,9-3 2-16,19-8-9 15,16-1-4-15,23-4-10 16,11-1-5-16,17-3 12 15,4-4 6-15,5-11 9 16,1-2 5-16,-4-15 7 16,-5-7 1-16,-9-6 9 15,-6-4 1-15,-13 3 9 16,-6 4 0-16,-6 8-3 16,-3 9-3-16,-8 8-9 15,7 2-5-15,0 8-10 16,-2 6-5-16,14 5-3 15,-7 7 0-15,14 9 0 16,6 5 1-16,8 6 1 0,5 1 2 16,-9-3 6-16,-4 2-2 15,-30-10 3 1,-2-14 0-16,2 1 3 16,-6 45 1-16,-23-2 5 0,-14-3 3 15,0-34 13-15,2-4 24 16,10-14 28-16,12-4 4 0,14-10-25 15,2-4-32-15,18-2-38 16,6-3-12-16,14-4 8 16,3-2 6-16,3-3 9 15,3-7 3-15,-11-2 6 16,1 0 2-16,-13-1 7 16,-4 1 2-16,-13 2 0 15,-7-1-5-15,-8 12-12 16,-2 7-5-16,5 13-12 15,2 5-5-15,10 11-6 16,10 3-3-16,18 4 0 16,5 3 5-16,5 4 10 15,-1 0 7-15,-5 0 6 16,-3-4 3-16,-9 4 3 16,-9 0 5-16,-15 6 16 15,-11 6 11-15,-16-1 15 0,-9 3 6 16,-10 1-6-1,-5-5-8-15,-4-5 6 0,4-6 3 16,9-14 2-16,10-6-5 16,17-7-56-16,5-5-42 15,9-12-126-15,4-6-127 16,5-10 185-16</inkml:trace>
  <inkml:trace contextRef="#ctx0" brushRef="#br0" timeOffset="76606.19">13528 13574 840 0,'13'-1'900'0,"-2"4"-807"15,9 3-88-15,8 18-31 16,4 4 1-16,4 26 2 16,-2 8 4-16,2 13-2 15,-1 2 3-15,-6-9 11 16,-2-9 5-16,-11-22 12 0,-1-11 5 16,-1-22 3-16,0-6 5 15,12-19 2-15,0-16 0 16,0-25-5-1,2-18-5-15,-8-21-15 0,-1 0-7 16,-2 10-8-16,-1 16-4 16,0 33 1-16,-5 18-19 15,-4 16-69-15,-3 8-91 16,1 13 106-16</inkml:trace>
  <inkml:trace contextRef="#ctx0" brushRef="#br0" timeOffset="77375.47">14200 13770 540 0,'-20'19'512'0,"2"14"-355"15,2 6-99-15,6 4-36 16,10-1-8-16,8-3-44 16,9-2-59-16,16-7-133 15,1-14 17-15,4-22 104 0,0-10 44 16,-9-28 47-16,-1-4 7 16,-5-8 24-16,-5-8 8 15,-4 14 22-15,-5 7 10 16,-4 20 18-16,1 18-13 15,2 25-15-15,0 13-33 16,5 21-23-16,2 3 3 16,2-5-3-16,-1-9 3 0,3-17 14 15,-3-8 13-15,1-20 40 16,-4-11 38-16,-1-14 35 16,2-11-10-1,-2-20-29-15,4-7-41 0,1-12-46 16,-1 1-9-16,-1 9-11 15,-1 12-9-15,-11 10-5 16,-3 5 2-16,-7 8 2 16,-3 5 3-16,-5 6 3 15,-2 5-1-15,2 12 4 16,3 4 4-16,0 8 0 16,4 8 2-16,5 8-4 15,5 8-3-15,7 17-2 16,3 9 2-16,5 8 7 15,-1 5 3-15,10 1 12 16,-2-9 9-16,2-17 15 16,-2-10 4-16,-1-20-5 15,0-4-4-15,2-12-7 0,-2-5-5 16,2-6 0-16,-4-5-5 16,-1-8 2-16,-2-4 1 15,-8-4-4-15,0 6 1 16,-6 8 0-16,1 9-1 15,-1 9-1-15,1 8-7 16,3 12-8-16,-2 3-6 0,7 11-3 16,2-6 3-16,-3-5-21 15,1-6-20-15,-10-11-85 16,1-4-165-16,-16-19 168 16</inkml:trace>
  <inkml:trace contextRef="#ctx0" brushRef="#br0" timeOffset="77515.38">14845 13426 1046 0,'-16'-29'875'0,"9"33"-817"16,-1-1-130-16,6-1-310 15,-1-2 229-15</inkml:trace>
  <inkml:trace contextRef="#ctx0" brushRef="#br0" timeOffset="78605.7">15162 13196 164 0,'26'34'119'0,"0"12"-38"0,4 22-11 16,3 13 1-16,0 23 14 16,-1 11-3-16,-4 2-2 15,-5-5 52-15,-6-28 34 16,-1-19-30-16,-4-29-53 16,-2-13-16-16,-4-19-6 15,-4-8-9-15,-2-17-27 16,-6-14-28-16,-14-18-85 15,0-11-19-15,-12 2-27 16,0 12 4-16,-5 27 71 16,-7 19 34-16,-9 24 15 15,-3 7 13-15,2 13 51 16,5 1 15-16,13-2 10 0,5 2-3 16,17-6-23-16,3-2-11 15,18-5-1-15,2-3 1 16,12-1-24-16,6-1-4 15,9-4-9-15,8 1-4 16,8-8 1-16,8-6 1 16,1-14 6-16,6-6-1 15,-12-13-6-15,-6-6-1 16,-12-7-9-16,-11-3 1 16,-8 3 2-16,-6 3-3 0,-6 13-9 15,-1 8 0-15,-9 12 1 16,-9 6 2-16,-6 17 12 15,-4 2 1-15,3 13-1 16,6 3-1-16,4-1-1 16,6-3 3-16,3-11 1 15,2-6 8-15,6-14 17 16,0-2 9-16,2-12 41 16,3-4-6-16,7-8-14 15,-3-2-8-15,2-1-38 16,1-1-9-16,0 15-16 15,1 7-2-15,2 13-3 16,-2 5 3-16,6 9 4 16,2 2 0-16,2-4-15 0,-2-5-9 15,-4-14-19 1,-2-9 0-16,-5-18 30 0,-1-2 5 16,-5-10 22-16,-3-2 7 15,-4 1 17-15,-3-7 9 16,3 2 17-16,-3 1 8 15,-1 3-14-15,-1 5-7 16,-4 6-12-16,-1 5 1 16,2 12-8-16,0 3-5 15,3 13-20-15,-2 12-14 16,3 17-11-16,4 14 0 0,8 24 11 16,2 6 4-16,-1 5 9 15,0-4 5-15,-3-14 15 16,-5-7 22-16,-2-19 37 15,-3-11 12-15,-4-16 10 16,2-6-9-16,0-13-33 16,0-7-15-16,2-19-28 15,0-9-13-15,7-2-13 16,8-1-1-16,2 15 1 16,3 5 5-16,1 13-2 15,-2 2-1-15,2 12-6 16,6 5 3-16,2 16 0 15,2 10 4-15,-2 10 14 0,-1 9 1 16,-12-5 5 0,-4-2 2-16,-8-11 4 0,-1-10-18 15,-2-11-115-15,1-11-86 16,-4-25 100-16</inkml:trace>
  <inkml:trace contextRef="#ctx0" brushRef="#br0" timeOffset="79308.05">16165 13772 419 0,'-13'-19'299'16,"14"26"267"-16,6 9-581 16,-1 4-25-16,-2 5-15 15,0 4 0-15,-4 1 16 16,0-4 9-16,-1 1 22 15,1-4 8-15,4 3 2 16,0 5 0-16,9 4 0 16,6 2-2-16,8-4 0 15,6-6-6-15,8-3-5 16,2-8-1-16,-3-9 5 16,-4-6 7-16,-13-10 22 15,-6-3 28-15,-13-7 17 16,0-1 8-16,-8-9 7 15,-11-9-22-15,-10 4-14 0,-8 0-14 16,-9 10-32-16,0 11-7 16,-4 4 7-16,6 6 3 15,11 4 21-15,6 2 1 16,14 6-12-16,4-1-14 16,6 8-21-16,4-1 0 15,6 2 9-15,4-1 9 16,7-12 8-16,2-1 4 15,4-8 14-15,3-6 10 0,-2-12 13 16,1 2-8-16,-2-10 20 16,-2 5-8-16,-4-2-17 15,-1 1 6-15,-2 11-17 16,1 5 5-16,4 15-1 16,0 7-4-16,9 13-15 15,0 5-6-15,-3 7 0 16,-2 3 3-16,-12-3 5 15,-3 1 7-15,-8-7 15 16,-3-9 2-16,-2-10 13 16,-4-6 7-16,4-10-2 15,-2-6 1-15,1-18-22 16,6-3-13-16,3-12-17 16,6 5-10-16,8 10-4 15,2 6-4-15,3 16-13 0,4 5-16 16,1 11-14-16,0 7-14 15,-2 9-90-15,-3-2-42 16,-4 2 117-16</inkml:trace>
  <inkml:trace contextRef="#ctx0" brushRef="#br0" timeOffset="84136.8">6562 16558 169 0,'-73'19'119'0,"53"-36"-57"16,13 2-10-16,-3-2 4 16,6 3-4-16,8 8-7 0,0-5-26 15,8 6-11-15,-3-5-4 16,0 2-1-16,9 2-2 15,7-2-1-15,11 2-4 16,8-2 1-16,19 6-1 16,5-6-1-1,17 4 0-15,11 0 1 0,15-4 0 16,9 2-1-16,8 4 2 16,0-1 0-16,2 4 2 15,-3 7 0-15,-7 0 2 16,-9 2 0-16,-15-1 0 15,-10 0 0-15,-15-2 2 16,-4 2-1-16,-14-3 13 16,-9-2 5-16,-15-2 9 15,-5 1 14-15,-12-2-4 16,-1 1-7-16,-3 0-15 16,-5 0-1-16,-1 0-51 0,-2 0-67 15,0-2 78-15</inkml:trace>
  <inkml:trace contextRef="#ctx0" brushRef="#br0" timeOffset="84781.02">9818 16533 396 0,'-18'-27'207'0,"4"9"-179"16,2 4-7-16,3 10-22 15,4 6-4-15,1 2-6 16,2 1 3-16,8 6 1 16,-1-1 3-16,16 6 5 15,9 3 7-15,14-2 5 16,13-1 7-16,20-5-3 0,10-4-6 16,6-7-6-16,7-6-2 15,11-3-2 1,6 0 1-16,10-5 1 0,8 5 0 15,9 6-2-15,-2-1 0 16,-4 8-1-16,-6 4-2 16,-8-1 2-16,-11 4 0 15,-16-5 4-15,-10 0 26 0,-18-4 83 16,-6-2 100-16,-6 0 40 16,-6-4-55-16,-14 0-71 15,-3-1-19-15,-10-2-38 16,-4 2-13-16,-4 1-19 15,-7-1-12-15,0 2-9 16,-1 0-5-16,2-1-7 16,-2 3-3-16,-3-2-2 15,6 3 0-15,-10 0-1 16,11 0-3-16,-7 0 0 16,-3 0-4-16,2 0-10 15,-6 0-23-15,1 0-114 16,1 0-73-16,-1 0 116 15</inkml:trace>
  <inkml:trace contextRef="#ctx0" brushRef="#br0" timeOffset="136131.04">16013 2870 397 0,'17'-45'186'0,"-25"62"-192"16,0 17-11-16,6 28 2 15,2 2 4 1,0-33 4-16,1 1 1 0,3 120 4 0,-4-4 2 15,-1-5 3 1,-6-62 1-16,-1-36 7 0,8-11-2 16,-8-29 81-16,1-14 62 15,-2-25 150-15,-7-14-15 16,4-30-215-16,-3-9-20 16,10-8-26-16,1-2-8 0,13 6-12 15,10-1-8-15,13 11-12 16,4 10-3-16,8 19-5 15,4 11 0-15,1 16 2 16,1 7-5-16,-5 16-7 16,-4 8-3-16,-9 16 1 15,-5 4 2-15,-26 13 5 16,-9 9 5-16,-30 8 12 16,-16 0 5-16,-8-5 10 15,-4-9 4-15,12-18 4 16,10-6 9-16,13-18 15 15,12-3 5-15,15-5-12 16,2-7-8-16,12 7-27 16,8-1-14-16,10 5-6 15,8 8 0-15,9 9 3 16,2 7 2-16,-2 12 3 16,-2 6 0-16,-18 7 1 15,-8 6 1-15,-19 7 2 0,-14 4 2 16,-18-4 11-16,-7-4 11 15,-7-18 15-15,1-10 6 16,3-12 12-16,3-6-1 16,2-8-4-16,5-6-7 15,8-4-12-15,6-4-17 16,12 2-77-16,8 2-91 16,6-4-471-16,8-2 541 15</inkml:trace>
  <inkml:trace contextRef="#ctx0" brushRef="#br0" timeOffset="136314">16504 3082 418 0,'1'0'199'0,"3"20"-204"16,5 10-12-16,-3 12 6 15,-1 6 3-15,4 11 6 16,-6-4 2-16,10 3 2 15,1-4 2-15,-1-14 3 16,4-14-22-16,-7-26 12 16</inkml:trace>
  <inkml:trace contextRef="#ctx0" brushRef="#br0" timeOffset="136448.91">16784 2869 401 0,'8'-17'224'15,"-10"7"-158"-15,2 6-25 16,2 4-55-16,2 4 0 16,-4-4 5-16</inkml:trace>
  <inkml:trace contextRef="#ctx0" brushRef="#br0" timeOffset="137123.67">17204 2977 576 0,'-12'-3'541'0,"-3"2"-576"15,0 6-22-15,-2 13 3 16,0 3 11-16,-10 10 22 16,3 6 5-16,-3 2 5 15,-1 3 0-15,11 1 3 16,0-4-3-16,9 1 1 15,8-2 3-15,6-10 1 16,8-4 1-16,16-24 8 16,8-14 7-16,16-17 8 15,2-9 11-15,0-5 19 0,-5-3 18 16,-15-2 26-16,-5 6 2 16,-18 10-24-16,-5 8-24 15,-5 18-55-15,-5 7-21 16,1 13-20-16,0 7-10 15,2 11 24-15,7 5 15 0,7 2 21 16,6-5 6-16,2-14 15 16,5-5 9-1,2-22 5-15,2-14 3 0,8-13-9 16,-2-8-6-16,-4-9 4 16,-6 1-2-16,-8-2-5 15,-2 5-1-15,-4 17-19 16,2 5-5-16,2 21-17 15,0 6-1-15,6 6-3 16,2 9 3-16,7 12 9 16,6 3 4-16,3 5 4 15,5 1 2-15,-3-3-1 16,-5-1 0-16,-14-4-2 16,-13-4-5-16,-21 3 6 15,-11 0 6-15,-19-2 18 16,-5 2 11-16,-16-9 20 15,-4 0 15-15,0-14 19 0,-3-3 2 16,17-6-24 0,7-7-14-16,19 4-23 0,8-3-8 15,9 3-27-15,2-1-56 16,4 2-514-16,-1 3 379 16</inkml:trace>
  <inkml:trace contextRef="#ctx0" brushRef="#br0" timeOffset="137466.96">17632 2960 423 0,'-23'-74'232'0,"24"45"-182"16,3 4-18-16,0 2-26 16,2 2-4-16,-2 1 0 15,-2 0 0-15,4 2-1 16,2 2-1-16,9-1-3 16,8 0-1-16,14 1-2 15,4 5-1-15,3 4-2 0,4 7 0 16,-12 10-5-16,-6 6 0 15,-14 9-1-15,-13 4 1 16,-10 2 5-16,-9 0 5 16,-4-9-208-16,0 0 166 15</inkml:trace>
  <inkml:trace contextRef="#ctx0" brushRef="#br0" timeOffset="142669.09">18118 11537 338 0,'-82'7'195'0,"38"-6"-111"15,-2 0-8-15,-16-1 32 16,7 0 125-16,16-4-3 16,27 0-75-16,7 0-39 15,10 3-71-15,7-4-19 0,14 2-26 16,12 2-2-16,12-2 2 15,7 3 2-15,18-4 7 16,13 1 3-16,24-1 12 16,13-2 4-16,28-2-1 15,2-3-4-15,13 3-5 16,15 1-2-16,2 1-2 16,8 4-4-16,7-2-3 15,-4 3-3-15,6 4 0 16,-1-1 0-16,6 2-1 15,-5 3 0-15,4 4-2 16,-2-2 0-16,-7 2 4 16,8-1-1-16,-14 5 13 15,-3-2 17-15,-13-1 23 16,-21-2 4-16,-16-6 11 16,-2-2-8-16,-19-2-13 0,-6-4-7 15,-11-2-20-15,-15-6-6 16,-22-2-10-16,-5-2-2 15,-20 2-7-15,-10 0-12 16,-18 2-39-16,-10 3-14 16,-16-7-7-16,-8-3 8 15,-13-2 41-15,-6-6 12 16,-5 2 15-16,4-2 11 0,7 2 13 16,4-2 4-16,9 10 5 15,2 0-3-15,10 6-16 16,3 2-8-16,6 6-12 15,3 3-9-15,4 7-4 16,4 9-1-16,2 10 2 16,3 12 4-16,-2 12 4 15,-2 2 2-15,3 6 5 16,0-2 2-16,-3-6 7 16,-5-4 3-16,2-10 6 15,-4-7 9-15,4-14 21 16,10-2 8-16,5-12 6 15,7-5-2-15,9-10-25 16,-1-5-9-16,8-6-15 16,3 1-6-16,0 2-4 0,2 1-1 15,-8 9 0 1,-7-4-1-16,-16 8-4 0,-4 1-2 16,-12 5-9-16,-3 2-6 15,1 4-49-15,-1-4-64 16,-1 0-313-16,0 10 279 15</inkml:trace>
  <inkml:trace contextRef="#ctx0" brushRef="#br0" timeOffset="143148.79">20338 12001 495 0,'-42'-37'685'0,"23"13"46"15,4 4-658-15,13 13-77 16,-2-1-20-16,17 12-28 15,6 9-15-15,7 17 3 16,13 15 8-16,4 20 26 0,1 7 9 16,4 12 14-16,-3-1 5 15,-5-12 4-15,-4-7 4 16,-7-19 12-16,-6-10 10 16,-7-18 67-16,-1-6 34 15,-5-17 27-15,-2-7 9 16,2-23-47-16,0-13-34 15,-6-34-55-15,-4-16-13 16,0-14-27-16,2-3-18 0,10 15-38 16,4 10-17-16,8 27-9 15,-3 17-1 1,-6 21-10-16,-1 10-16 0,-4 16-102 16,-6 4-67-16,4 20-276 15,-2 4 206-15,6 16 277 16</inkml:trace>
  <inkml:trace contextRef="#ctx0" brushRef="#br0" timeOffset="143548.93">21345 12157 310 0,'0'-12'247'0,"-9"-1"94"15,-3-5-51-15,-14-3-232 16,2 5-43-16,2 5-14 15,-4 6 1-15,-7 10 15 0,0 3 13 16,-11 12 24-16,1 6 6 16,6 6-6-16,2 0-10 15,12 0-25-15,5-3-9 16,16-4-13-16,2-3-12 16,20-9-43-16,8-2-23 15,14-11-11-15,4-7-2 16,5-14 34-16,1-9 26 15,-11-7 45-15,-7-3 39 0,-17 9 45 16,-6 5 6-16,-3 12-1 16,-8 9-24-16,-2 13-36 15,-4 8-15-15,-4 19-13 16,9 9-7-16,0 9-5 16,3 0-3-16,13-9 1 15,-2-5 0-15,13-16-62 16,0-5-85-16,-4-15-567 15,3-18 606-15</inkml:trace>
  <inkml:trace contextRef="#ctx0" brushRef="#br0" timeOffset="143983.93">21436 12154 487 0,'8'-76'409'0,"-4"75"-34"15,14 0-350-15,10 1-28 16,18 2 1-16,4 5 0 16,2 9 1-16,-4 7 1 15,-12 9 5-15,-8 6 6 16,-14 5 15-16,-6 8-1 16,-8-3 2-16,-2-2-5 0,-3-10-2 15,0-8 2-15,-1-16 14 16,-2-6 6-16,2-12 14 15,-4-10 3-15,4-14-5 16,-1-10-5-16,7-15-28 16,0-1-16-1,13 3-17-15,9 5-5 0,3 13 0 16,4 7 6-16,2 12 6 16,0 8 0-16,1 12 3 15,1 11 2-15,-4 14 4 16,-2 4 4-16,-4 14 5 15,-1 0-2-15,-3-1-1 16,-3-3-1-16,-7-15 0 16,-1-1 1-16,-6-15-9 15,2-3-29-15,-6-14-169 16,-4-13-506-16,-13-16 537 16</inkml:trace>
  <inkml:trace contextRef="#ctx0" brushRef="#br0" timeOffset="144121.37">21864 11812 627 0,'-12'0'844'0,"4"-7"-487"0,1 4-516 16,6 3-209-16,9 12 193 16</inkml:trace>
  <inkml:trace contextRef="#ctx0" brushRef="#br0" timeOffset="145415.34">22385 12005 677 0,'4'-4'769'0,"-7"8"-749"15,-3-4-22-15,-6 4 14 16,-7 1 8-16,-8-2 4 15,1 4-6-15,-5-1-4 16,6 2-6-16,3 3-8 16,5 4 0-16,8 1-5 15,6 5-2-15,11 4-6 0,3 3-4 16,9 8-5-16,1-2-3 16,8-6-2-16,5-7 7 15,3-14 13-15,-1-7 9 16,-8-16 30-16,-7-4 16 15,-6-12 41-15,-6-2 20 16,-2 0 29-16,-7-4-14 16,0 12-55-16,0 4-28 15,3 13-52-15,1 9-12 0,1 11-11 16,0 9-3-16,5 18 10 16,0 13 5-16,5 9 8 15,1 4 4-15,1-11 5 16,3-9 3-16,0-18 11 15,0-13 7-15,-2-20 14 16,0-14 5-16,2-15 4 16,-5-7 1-16,0-17-7 15,1-1-6-15,-3 5-14 16,7 7-7-16,0 21-12 16,4 9-6-16,3 11-9 15,3 9-3-15,1 15-2 16,0 10-2-16,-6 12 6 15,-4 8 3-15,-6 6 5 0,0 2 6 16,-6-4 8-16,0-5 2 16,-1-18 11-16,-1-7 6 15,2-16 14-15,-1-10 5 16,7-16 1-16,1-10-3 16,1-22-14-16,3-4-7 15,-1-1-14-15,-3 4-3 16,-3 21-8-16,-1 8-5 15,-2 20-15-15,-1 7-3 0,2 20-5 16,6 11 4-16,3 18 18 16,1 4 5-16,2 0 10 15,-4-5 1-15,-2-18 6 16,0-10 8-16,1-21 12 16,0-8 6-16,5-20 2 15,9-12-4-15,3-17-9 16,2-9-2-16,4-3-9 15,-2 6-4-15,-2 18-9 16,-3 8-4-16,-12 18-3 16,-6 8-2-16,-10 10-8 15,-5 2 0-15,-2 7 1 16,-1 2 5-16,-2-2 12 16,-1 0 5-16,-2-7 5 15,3-1 1-15,-4-1-5 16,-1-1-3-16,-4 5-8 0,-6 10-6 15,-5 11 0-15,-3 7 0 16,-1 8 6-16,0 5 3 16,11-2 1-16,9 2-1 15,16-8 0-15,8-5 0 16,20-12 4-16,5-10 4 16,11-10 3-16,4-13 0 15,7-11-2-15,4-6 0 16,-5-7 4-16,-2 2 1 0,-20 1 5 15,-6 7-1-15,-22 4 14 16,-8 0 0-16,-18 5-8 16,-10-3-1-16,-12 11-22 15,-6 6-5-15,-4 11-3 16,5 12 0-16,10 12 3 16,9 6 2-16,15 8 4 15,4 0-1-15,11 6 3 16,8-6 2-16,10-3 4 15,6-5 2-15,12-11 11 16,1-5 6-16,6-13 25 16,2 0 6-16,-6-9 8 15,-5 2-9-15,-4-4-27 16,-6 0-13-16,-7 4-17 0,-2 2-6 16,-11 2-8-16,-7 0-22 15,-5 2-90-15,-4 0 575 16,-5-10-370-16</inkml:trace>
  <inkml:trace contextRef="#ctx0" brushRef="#br0" timeOffset="-169019">7832 4685 64 0,'-2'-11'96'15,"-4"6"-37"-15,0 2-9 16,13 7-35-16,5 4 0 15,8 2 11-15,0 0 3 0,-3 1 5 16,-2-3 2-16,-4 4 1 16,1 0 4-16,-3 1 3 15,0 1 0-15,-5 2-7 16,0 4 8-16,0-2-9 16,-1 4-5-16,5-1 0 15,-4-1 6-15,7 4-7 16,3 1-4-16,1 3-3 15,5 6 0-15,3 2-9 16,-2-3 0-16,6-5-7 16,-2 0 2-16,-1-13 2 15,0-3 10-15,-7-10 32 16,1-6 28-16,7-16 26 16,8-6-20-16,10-26-22 15,2-15-24-15,13-12-28 16,-2-6-5-16,6 6-1 15,4 5 0-15,-9 7 0 0,-4 4-1 16,-15 6 4 0,-4 8 1-16,-10 10-1 0,-6 8 1 15,-6 14-4-15,-2 6-3 16,-2 7-4-16,-4 2-3 16,2 2-1-16,-5 0-1 15,-1 0 5-15,0 0 0 0,0 0 8 16,0 0-1-16,0-2 2 15,0 1 0-15,0 0-1 16,0-1 2-16,3 0-2 16,-1-5-1-16,2 3-1 15,-2 1-3-15,-2 1-3 16,2-1-3-16,-2 2 0 16,0-1 2-16,3 0 1 15,-3 0 1-15,0 2 3 16,0-1 1-16,0 0-3 15,0-1 1-15,0 1-2 16,0 0 1-16,0-1-1 16,0 1-1-16,0 1 2 15,3-1-2-15,-3-1 0 16,0 1 0-16,0 0 0 16,0-1 0-16,0 1 0 15,0 1 0-15,0-1 1 16,0-1 2-16,0 1-2 0,0 0 1 15,0-1-1-15,0 1-1 16,0 0 0-16,0 1-1 16,0-2-1-16,0 1-1 15,0 0 2-15,0-1 1 16,0 1 0-16,0 1 0 16,0 0 0-16,0 0 1 15,0 0 1-15,0-1 1 16,0 1-2-16,0-2 2 0,0 1-2 15,0 0-1-15,0 1 2 16,0 0-2-16,0-2 0 16,0 2 0-16,0 0-2 15,0 0 1-15,0 0-1 16,0 0 1-16,0 0 1 16,0 0-1-16,-2 0-1 15,1 0 1-15,0 0 1 16,-1 0 0-16,1 0 0 15,0 0 1-15,1 0-1 16,-2 0 3-16,1 0-2 16,0 0 1-16,-1 0-1 15,1-1-1-15,0 1 0 16,1 0 0-16,-2 0 0 0,1 0 2 16,0 0-2-16,-1 0 0 15,1 0 0-15,0 0 0 16,-1 0 0-16,2 0 0 15,0 0 0-15,0-1 0 16,0 1 0-16,0 0 0 16,0 0 0-16,0-2 0 15,0 1 0-15,0 1 0 0,0-1-2 16,-1 1 1-16,1 0-1 16,0 0 2-16,0 0 2 15,0 0-1-15,0 0 1 16,0 0-2-16,0 0 1 15,0 0-1-15,-1 0 1 16,-1-2-1-16,1 2 0 16,0-1 0-16,-1 0 0 15,2-1 2-15,-1 2-1 16,0-1 1-16,-1 0-2 16,1-1 0-16,0 1-3 15,1 0 0-15,-2-1 2 16,1 2-2-16,1-1 3 15,-1 1 1 1,-1 0 1-16,1 0-2 0,1 0-2 0,0 0-33 16,0-1-176-16,0-1-307 15,13 2 381-15</inkml:trace>
  <inkml:trace contextRef="#ctx0" brushRef="#br0" timeOffset="-165000.15">21040 3100 690 0,'-31'-28'859'15,"6"2"-716"-15,6 12-30 16,6 3-18-16,5 3-35 16,5 7-22-16,3 1-34 15,0 4-8-15,0-4-5 0,0 0 2 16,25 20 6-16,47 36 1 15,-6-20 1-15,10 0-1 16,18-2 0 0,12 0 0-16,15-9 3 0,3-1-2 15,-3-3 3-15,-5-3 2 16,-13 0 1-16,-7 2 2 16,-20 0 2-16,-12 2 0 15,-29-2 0-15,-6-2 0 16,-17 2-4-16,-3 3-1 15,-14 10-1-15,-11 1-1 0,-23 8-2 16,-17 2 0-16,-16 7-2 16,-5 6 0-16,2 11 0 15,9 6 0-15,15 6-1 16,10 0 0-16,7-10 0 16,6-7 1-16,0-15 0 15,-2-5 1-15,4-9 4 16,0-3 2-16,8-15 10 15,4-4 10-15,7-9 40 16,2-7 14-16,-2-10 11 16,3-8 3-16,-3-13-28 15,-2-8-6-15,0-14-14 16,-5-8-10-16,-3-25-18 16,1-7-8-16,-4-10-6 15,-3-2-3-15,-5-12-7 16,-1 1 1-16,-2 12-2 0,6 9-1 15,9 43 6-15,7 32-4 16,-1 1-5-16,2-2-3 16,-1 4-9-16,2 11-5 15,6 8-27-15,0 2-38 16,5 5-162-16,-4-5 163 16</inkml:trace>
  <inkml:trace contextRef="#ctx0" brushRef="#br0" timeOffset="-157790.18">11758 4173 516 0,'-16'-8'414'15,"2"0"-321"-15,2-1-28 0,8 5-19 16,0 2-23-16,8 4 0 15,-4-2 2-15,0 0 4 16,0 0-2-16,0 0-2 16,9 1-2-16,19 4-2 15,33 2-5-15,-17-8-4 16,6-3-3-16,3 0-4 16,11 1 0-16,-1 3-4 15,3 3 3-15,2-2 2 16,0 0 8-16,12-2 11 15,10-3 2-15,4-4 3 16,4 0-3-16,7-3-8 16,3-6-3-16,8 1-2 0,1-3-1 15,-5 2-5-15,8 4 1 16,3 2-1-16,1 0 2 16,4 6 1-16,-3-4-1 15,-3 5-5-15,0 0 0 16,5-4-5-16,4 2 0 15,1-6 1-15,9-1-1 0,7-3 1 16,-4 0 1-16,7 3-2 16,1 3 0-16,-4 2 0 15,2 0 3-15,6 0-1 16,2 2 3-16,2 2 3 16,2 0 3-16,4-3 4 15,-2 0 2-15,12-5 0 16,-3 0-3-16,3 3 1 15,5 0-1-15,-6-1 2 16,5 2-1-16,-1 0-1 16,-5-1 1-16,13 1 1 15,-7 1-2-15,9 1 2 16,2 2-2-16,-10-3-3 16,3 0-2-16,-14 2-5 15,-4 0 3-15,4 2 6 16,-8-2 5-16,4 2 15 15,0 3 2-15,-14-7-2 16,2 6-5-16,-8-3-11 16,-4-1-1-16,-12 3-2 0,-3 1 0 15,-15 1 4-15,-4 1 3 16,-9 2 6-16,-9 0 2 16,-2 3 7-16,-5-6-3 15,4 0-7-15,-2 0-1 16,-16-1-9-16,-9 0-2 15,-25-2-1-15,-8 0-1 0,-19-1-55 16,-7-1-100-16,-21-6 96 16</inkml:trace>
  <inkml:trace contextRef="#ctx0" brushRef="#br0" timeOffset="30166.66">18750 2857 60 0,'-113'100'96'0,"93"-84"-19"16,5-1-17-16,11-2-28 16,3 0-7-16,2-2-9 15,6 0-3-15,8-1 0 16,3-4 4-16,10-10 14 15,7-7 8-15,12-14 16 16,2-11 7-16,3-14 6 16,0 0 11-16,-5-9 41 15,-1 0 36-15,-2-2-41 16,-5-8-17-16,-3-11-46 0,-5 0-11 16,-6-2-18-16,-5 1-8 15,-8 13-8-15,-4 1-2 16,-8 9-2-16,-3 6-1 15,-7 12-5-15,-4 8-6 16,-2 17-6-16,-4 7-3 16,-4 19-2-16,-5 7-1 15,-3 24-4-15,-3 8 3 16,7 22 2-16,6 10-4 16,6 15 3-16,2 12 2 0,1 3 5 15,4-38 3 1,-1 0 11-16,-7 53 0 0,-4 2 4 15,6-22 3-15,0-40 1 16,1-18 2-16,3-21 15 16,-4-12 12-16,10-16 28 15,1-1 3-15,9-17-10 16,5-11-9-16,14-24-42 16,6-17-7-16,14-18-7 15,11-1-3-15,5 6 2 16,4 15-1-16,-8 24 2 15,-7 15-1-15,-17 25-12 16,-5 11-4-16,-11 23-4 16,0 17 1-16,-3 24 8 15,1 13 6-15,4 9 6 16,1-8 2-16,9-15 5 16,3-18 2-16,7-27 5 0,6-8 6 15,2-26 14-15,4-14 8 16,-6-18 24-16,0-12 7 15,-4-17-7-15,-6-4-6 16,-17-6-17-16,0 4-6 0,-17 13-12 16,0 11-7-16,-5 19-12 15,-8 9-8-15,-11 17-9 16,-8 10-6-16,-11 21-1 16,-4 9 0-16,3 19 1 15,2 0 3-15,16 13 3 16,10 5 1-16,19-9 3 15,10-4 3-15,10-23 7 16,5-16 4-16,5-19 19 16,2-10 0-16,4-23 3 15,3-9 1-15,1-16-7 16,-2-3-2-16,-9 0-7 16,-6 9-3-16,-13 18-4 15,-6 5-5-15,-1 26-17 16,-4 8-5-16,2 18-4 15,1 13-1-15,0 10 13 16,2 10 6-16,1-2 11 0,0-5 2 16,0-20 20-16,7-13 15 15,-1-28 4-15,6-11 4 16,10-20-8-16,-1-7-10 16,6-14-11-16,-1-5-4 15,1 4-10-15,1-6 0 16,-5 17-1-16,-5 10-5 15,-10 18-1-15,-4 15-7 0,-6 13-14 16,0 15-4-16,5 20-4 16,-3 8 7-16,12 15 10 15,3 0 4-15,-5-3 10 16,9-2 3-16,-10-6 4 16,-3-1 1-16,-10-4 6 15,-8 1 2-15,-14-10 12 16,-8-3 6-16,-12-12 7 15,-7-9 2-15,-12-7-5 16,1-8-2-16,-2-9-6 16,12 4-2-16,14-5-9 15,2 2-5-15,18 2-7 16,2 0-4-16,4 3-12 16,5 4-12-16,-2 2-47 15,3-1-31-15,0 2-134 16,0-1-159-16,0 1 3 0,3-7 306 15</inkml:trace>
  <inkml:trace contextRef="#ctx0" brushRef="#br0" timeOffset="33435.65">21425 2298 608 0,'-25'15'-54'0,"5"0"21"15,-23 11-21-15,-2 4 22 0,-6 6 27 16,-1-4 6-16,-3 8 10 16,2 0 3-1,6 0 6-15,-1 2 1 0,6 4-4 16,6 2-4-16,5 2-7 15,7 1-1-15,9 5-3 16,1-4-1-16,11-4 1 16,3-3-1-16,5-18 3 15,2-8 2-15,8-17 5 16,6-7 4-16,11-27 7 16,8-17 2-16,12-13 5 15,3-7 1-15,5-2-6 16,-4 2-3-16,-4-7 7 15,-11-5 33-15,-13 3 34 16,-1 2 29-16,-13 8-9 16,1 10-21-16,-7 10-35 15,-3 6-10-15,-2 12-24 0,-2 4-8 16,1 13-14-16,-2 8-10 16,0 6-19-16,-2 8-10 15,-2 11-6-15,-8 7 5 16,3 21 12-16,-3 9-1 15,0 18 11-15,5 8 5 16,3 2 6-16,4 0-1 0,3-3 3 16,6-6-2-16,2-11 0 15,-4-4 2-15,11-11 0 16,6-12 0-16,14-12 2 16,8-14 2-16,13-24 4 15,6-10 2-15,3-26 7 16,-6-9 6-16,-9-10 5 15,-12-2-3-15,-14 5 4 16,-3 0 0-16,-20 12 0 16,-3 9-3-16,-10 18-18 15,-7 12-6-15,-5 19-20 16,1 10-5-16,-6 19-4 16,1 8 2-16,-3 7 4 15,0 6 2-15,13 4 0 16,3-1 4-16,18 0 4 15,4-5 3-15,9-6 8 0,4-4 2 16,3-17 10-16,8-10 7 16,6-23 12-16,5-13 2 15,6-21 5-15,-5-8-3 16,5-9-6-16,-3-3-5 16,0 4-14-16,1 5-8 15,-2 12-8-15,-10 6-4 16,-7 20 0-16,-8 3 1 15,-11 10 2-15,0 6 2 0,-11-1 11 16,0-2 24-16,-3-3 56 16,2-2 9-16,-1 1-10 15,1 0-18-15,-2-6-44 16,-5-8-12-16,-24-25-18 16,23 35-5-16,-10 9-8 15,-3 5 0-15,-5 18-1 16,-6 5 1-16,-1 9 4 15,4 11 1-15,6-1 6 16,2 0 0-16,14 3 4 16,8 0 0-16,14-2-2 15,4-3 3-15,16-14 2 16,4-6 3-16,8-13 1 16,3-7 3-16,7-15 2 15,-3-13 5-15,3-24 6 16,0-9 2-16,-8-8 7 0,-2-2 0 15,-18 6 2-15,-7 5-1 16,-16 15-6-16,-5 8-8 16,-8 13-14-16,-4 10-8 15,-10 6-7-15,-5 6-1 16,-1 8 4-16,5 1 6 16,13-4 3-16,6-2 5 15,18-11 6-15,10-4-2 16,18-9 3-16,3 0-3 0,-1 0-2 15,-3 2-2-15,-18 12-4 16,-10 2-3-16,-6 12-9 16,-7 10 0-16,-9 12 0 15,1 10 4-15,-14 15 5 16,6 2 1-16,10 1 2 16,6-6 1-16,16-19 3 15,1-10 4-15,10-18 9 16,-1-8 2-16,10-14 6 15,4-10 4-15,3-17 3 16,0-10-1-16,-6-13-2 16,-5 1-1-16,-15-1-2 15,-3 2 0-15,-16 8-2 16,-7 7-6-16,-11 16-14 16,-5 7-7-16,-10 20-18 15,0 7-5-15,-2 20-2 0,4 12 1 16,7 18 6-16,9 8 4 15,9 15 6-15,5-3 2 16,15-5 6-16,7-9 3 16,16-20 4-16,5-13 6 15,9-18 4-15,4-11 5 16,2-24 6-16,1-10 4 0,-4-23-1 16,-3-15-3-16,1-13-9 15,2-6-6-15,4 6-9 16,4 13-4-16,-8 24-5 15,-4 13-1-15,-16 28-4 16,-8 10 0-16,-14 22 4 16,-4 6 0-16,-8 4 9 15,-2-3 2-15,-1-12 11 16,1-7 12-16,-1-14 12 16,3-6 2-16,-6-17-6 15,-1-5-9-15,0-10-12 16,-2-4-5-16,-2 10-6 15,-3 6-6-15,-8 19-12 16,-7 18-3-16,-14 23 0 16,-3 14 5-16,-4 18 9 15,1 2 4-15,15 10 2 16,7 3 0-16,18-7-4 16,10-3-2-16,11-20 3 0,10-7 1 15,8-16 6-15,4-11 0 16,14-19 7-16,2-12 2 15,8-23 6-15,0-18 2 16,-6-19 2-16,-6-5 1 16,-13 4-1-16,-7 5 1 15,-17 23-5-15,-3 8-5 0,-4 24-17 16,-2 7-10-16,0 14-8 16,0 14 0-16,-2 16 7 15,2 14 4-15,-2 8 8 16,2 7 2-16,5-2 4 15,4-4 1-15,10-18 8 16,-1-17 5-16,5-26 11 16,1-19 3-16,3-26-2 15,0-11-3-15,1-9-12 16,-5 0-1-16,-8 9-8 16,2 6 0-16,-2 16-9 15,3 10-6-15,4 20-5 16,3 7-3-16,2 18 3 15,2 7 4-15,-2 15 6 16,1 5 2-16,-4 2 3 16,-4-3 2-16,-4 0 1 15,-6-3 0-15,-12-2 4 0,-6 0 2 16,-17-15 2-16,-10-4 2 16,-11-8 0-16,-8-6-2 15,2-7 0-15,6-7 1 16,16-7 2-16,11-2 0 15,13 2-5-15,8 5-5 16,9-4-6-16,6 4-5 0,20-1 0 16,10 0 2-16,18-1 3 15,6-2 4 1,3-5 1-16,-5-4 1 0,-13-3 4 16,-4-4 0-16,-12-3 4 15,-8-3 0-15,-10-4 7 16,-4 5-1-16,-14 6 0 15,-6 5-5-15,-14 11-13 16,-8 3-5-16,-6 14-10 16,0 6-2-16,8 16-2 15,7 13 1-15,4 8 1 16,7 6 4-16,6 6 7 16,-2-2 4-16,10-4 2 15,2-3 3-15,14-17 6 16,14-13 1-16,8-21 5 15,12-15 2-15,10-23 0 16,1-10 1-16,0-10-3 0,-5-1 2 16,-17 1-3-16,-11 6 0 15,-17 8 0-15,-7 7 0 16,-12 17-5-16,-10 4-3 16,-16 5-8-16,-6 8-7 15,-16 6-2-15,-3 14-2 16,0 7-2-16,5 8 3 15,12 10-2-15,8-1 0 0,18 11 4 16,6-2 1-16,12 2 7 16,7-3 1-16,6-6 5 15,2-10 5-15,6-13 3 16,6-10 5-16,7-14 7 16,-4-11 4-16,-5-27 3 15,-3-5 2-15,-11-17 0 16,-2-8-3-16,-9-2-5 15,-6-12-5-15,-2-3-7 16,-2 0-4-16,-2 8-3 16,2 14-1-16,0 20-4 15,0 13 0-15,0 16 1 16,-2 5-2-16,-1 8-8 16,2 5-6-16,1 12-13 15,0 5-2-15,-2 18 7 0,2 12 3 16,-6 22 4-16,2 12 4 15,0 13 5-15,-3 6 5 16,6-5 4-16,-1 0 1 16,4-1 1-16,4-6 2 15,2-11 0-15,0-14 0 16,2-20 3-16,-4-6 2 16,0-16 6-16,-4-6 5 0,-2-11 10 15,0-3 0-15,-5-7-25 16,5 6-24-16,-1 1-97 15,-1-1-103-15,1-1 124 16</inkml:trace>
  <inkml:trace contextRef="#ctx0" brushRef="#br0" timeOffset="34204.67">23916 2701 595 0,'0'-13'606'0,"-2"11"-661"0,2 4-84 16,3 6-165-16,-4 8 113 16,-6 4 35-16,-4 0 27 15,-3-7 87-15,-4-5 62 16,0-8 65-16,-4-8 22 15,2 1 11-15,-1-7-4 16,4 0-16-16,1 2 12 16,0-4-15-16,6 3-4 0,4-4-37 15,3 5-14 1,3-2-29-16,0-11-9 0,1-4-4 16,3 2-3-16,3 6-3 15,-2 3-4-15,5 2-7 16,-1 4-4-16,3 4-2 15,4 0-1-15,1 7 1 16,3 1 2-16,0 4 2 16,2 4 5-16,0 7 3 15,-3-1-1-15,-6 5 0 16,-3 2 1-16,-9 3 6 16,0 2 1-16,-6 2 6 15,-6-6 1-15,1 0 4 16,-4-8 0-16,4-2 6 15,4 0 2-15,2-12 6 16,2 0-13-16,2-2-117 16,0 0-108-16,0 1 170 0</inkml:trace>
  <inkml:trace contextRef="#ctx0" brushRef="#br0" timeOffset="46974.86">24617 12349 599 0,'-7'3'685'0,"1"-5"-555"15,-6 0 11-15,6 0-57 0,-2-3 2 16,8 4-27-16,4 1-24 15,-2-4-21-15,-2 2-3 16,0 1-6-16,0 0 2 16,8-5 0-16,10-10 2 15,36-48 0-15,-21 24 4 16,8-14 8-16,2-9 1 16,-2-6 1-16,-7-3-1 0,-12 4 5 15,-7 2 10-15,-16 8 20 16,-7 6 7-16,-14 8-3 15,-3 8-13-15,-3 9-22 16,-3-1-10-16,5 7-9 16,3 3-3-16,6 2-5 15,6 8-2-15,4 6-5 16,3-1-5-16,3 4-8 16,-4 3-5-16,5-4-5 15,-2 12 2-15,1 19 7 16,5 76 3-16,-4-21 5 15,3 13 6-15,-3 8 3 16,0-1 4-16,0-8 3 16,0-6 2-16,0-15 2 15,1-10 0-15,-2-23 4 0,-3-10 1 16,1-18 9-16,2-8 12 16,-1-13 16-16,2-11 4 15,0 1-3-15,0-27-11 16,2-22-25-16,4-4-7 15,6 5-11-15,4 6-2 16,7 15-3-16,-2 8 1 16,3 18-4-16,-4 4-1 15,-4 12-5-15,0 4 0 0,-2 10 3 16,-1 9 1-16,4 12 7 16,-3 5 2-16,3 12 2 15,-2 1 2-15,-2 3 0 16,3-1 1-16,3-13 1 15,2-6-1-15,2-16 1 16,3-6 1-16,4-12 4 16,-2-6 1-16,5-16 6 15,2-5 1-15,-3-19 0 16,2-1 0-16,-4-7-2 16,-4-2 0-16,-10 8 0 15,-6 3 2-15,-10 10-4 16,-11 2 0-16,-12 10-8 15,-3 5-1-15,-8 6-8 16,-2 5-2-16,7 5-5 16,4 5-1-16,5 5-6 15,8 6-3-15,9 20-1 0,0 8 2 16,9 20 8-16,-2 2 6 16,8 1 6-16,4-8 3 15,1-21 1-15,3-12 4 16,-3-26 11-16,1-7 4 15,-1-28 8-15,0-7 0 0,-5-22-8 16,2-8-4-16,-8 0-7 16,1 6 0-16,-4 24-5 15,-3 14-4-15,0 22-17 16,-2 10-4-16,1 22-5 16,0 8 3-16,1 18 11 15,4 3 4-15,6 4 6 16,4-10 1-16,8-8 2 15,4-7-1-15,10-18 1 16,4-3 3-16,4-28 8 16,1-9 4-16,-12-17 4 15,2-14 2-15,-10-5 4 16,-2-1 1-16,-2 6-4 16,-5 9-1-16,-5 12-15 15,2 13-6-15,-2 9-13 16,0 7-8-16,2 10-7 0,3 7 0 15,9 16 7-15,2 5 8 16,0 13 8-16,-3 3 0 16,-15 0 4-16,-1 1 1 15,-16-6 1-15,-11-7 4 16,-22-6 6-16,-8-7 3 16,-9-12 6-16,5 1 4 15,5-16 18-15,3-1 7 16,9-10-3-16,2-6-4 15,14 5-24-15,10-1-11 0,6 7-16 16,4 1-8-16,6 6-40 16,-3 0-56-16,6 10-204 15,-3 5 202-15</inkml:trace>
  <inkml:trace contextRef="#ctx0" brushRef="#br0" timeOffset="47294.37">26461 11920 533 0,'0'6'760'0,"-9"-2"-94"16,-3 8-614-16,4 6-35 16,8 12-16-16,2 9-4 15,6 14-3-15,2 7 1 16,-2 11 4-16,2 5 0 16,-3-7 2-16,-2-9 0 0,2-17-19 15,-7-12-34-15,1-21-119 16,1-7-215-16,-8-26 227 15</inkml:trace>
  <inkml:trace contextRef="#ctx0" brushRef="#br0" timeOffset="47458.77">26293 11636 923 0,'-20'-10'855'0,"12"6"-877"16,8 3-66-16,12 8-429 16,4 9 305-16</inkml:trace>
  <inkml:trace contextRef="#ctx0" brushRef="#br0" timeOffset="47859.1">26554 11888 578 0,'0'5'640'16,"0"-4"-463"-16,0 5-113 15,0-6-27-15,0 0-8 16,7 30-24-16,6 38-5 0,1-12-2 16,-2 7-1-16,2 8 2 15,6 1 1-15,-5-12 3 16,1-15 5-16,-8-21 27 15,-5-12 8-15,-3-24 68 16,0-8 16-16,-2-19-15 16,1-9-6-16,4-13-44 15,2 0-10-15,4 2-20 16,6 2-10-16,8 17-22 16,5 2-8-16,2 17-12 15,1 5-2-15,-3 20-4 16,-1 11-4-16,-6 23 7 15,-1 9 6-15,-5 12 10 16,-3 1 3-16,1-3 4 16,0-6 1-16,1-18-24 0,-2-9-84 15,1-19 74-15</inkml:trace>
  <inkml:trace contextRef="#ctx0" brushRef="#br0" timeOffset="48125.18">27226 11797 483 0,'-13'-11'538'15,"-2"1"106"-15,-1 10-581 16,2 2-6-16,-4 16-18 16,-7 7-22-16,4 18-18 15,-2 6-2-15,2 7 0 16,10 1 0-16,0 1 2 15,1-4-1-15,14 2 2 16,0-2-1-16,13-8 1 16,11-8-1-16,12-12 1 15,7-7 5-15,11-19-84 16,1-5-157-16,-6-27 144 16</inkml:trace>
  <inkml:trace contextRef="#ctx0" brushRef="#br0" timeOffset="49789.6">27338 11904 391 0,'-4'-14'321'0,"-1"6"387"0,1 0-452 15,4 3-129-15,4 0-40 16,13-3-75-16,5 5-19 16,10 6-11-16,6 6-1 15,4 14-1-15,0 5 2 16,2 17 0-16,-6 6 3 0,-6 11 3 15,-8 9 4-15,-15 8 5 16,-9 1 3-16,-20-8 3 16,-4-7 4-16,-8-25 14 15,-3-15 8-15,11-21 49 16,3-14 13-16,8-29 23 16,5-9 1-16,8-25-40 15,5-10-25-15,24 0-40 16,13 3-10-16,15 4-11 15,11 8-1-15,1 10 3 16,-6 3 2-16,-14 12 6 16,-13 9 1-16,-21 6 6 15,-10 6-1-15,-11 9-2 16,-13 0 0-16,-12 10-8 16,-6 2-5-16,-7 13-5 15,3 13-3-15,7 16-1 16,9 11-1-16,12 10 3 0,7 4 1 15,10-2 2-15,11 0 1 16,6-1 6-16,10-3 2 16,10-13 4-16,5-11 2 15,7-20 4-15,0-14 1 16,3-23 4-16,7-10 2 16,-2-15 0-16,-5-5 3 0,-13 2 6 15,-18-2 1-15,-22 8 0 16,-10 3-4-16,-23 6-12 15,-9 6-7-15,-8 12-11 16,-2 9-5-16,8 14-3 16,3 9-3-16,12 14 2 15,8 6 2-15,6 10-1 16,11 7 3-16,8 0 5 16,2-1 2-16,8-12 10 15,-2-10 5-15,2-24 16 16,7-11 5-16,2-27 9 15,-2-9 1-15,-2-11-5 16,-2-4-2-16,-6 5 0 16,-1 3-6-16,-5 16-14 15,-3 11-14-15,1 18-27 16,-2 14-3-16,2 17 1 0,4 10 6 16,4 9 13-16,4 5 3 15,4-3 3-15,5-9 3 16,5-16 9-16,4-10 5 15,0-22 12-15,-3-12 3 16,-9-14 1-16,-5-8 1 16,-8-10-4-16,3 0-2 15,-2-2-7-15,2 9-4 16,7 16-13-16,-1 9-8 0,4 14-7 16,-1 6-2-16,2 14 0 15,6 4 1-15,-2 14 6 16,2 3 2-16,-9 4 6 15,-6-3 1-15,-16-3 2 16,-10 2-1-16,-26-6 1 16,-11 3 1-16,-12-1 2 15,-1-5 1-15,15-10 7 16,9-6 6-16,19-13 12 16,9-8 0-16,17-10-3 15,8-6-7-15,21-7-15 16,10-5-3-16,14-10 1 15,5-6 1-15,2-4 1 16,-5-2 1-16,-12 2 1 16,-9 9 1-16,-22 7-1 15,-10 10 0-15,-16 17-7 0,-11 9-4 16,-16 19-4-16,-8 8-1 16,-6 21 7-1,4 7 2-15,11 8 3 0,14 2-1 16,13-8 1-16,10 0 1 15,18-8-3-15,10-4 3 16,11-5 1-16,6-1 0 16,-1-13 1-16,4-7 0 15,4-15 3-15,1-10 1 16,0-14 7-16,-3-2 2 16,-12-9 8-16,-11-4 3 15,-13-6 2-15,-4 0 3 0,-16 2-5 16,-5 8-10-16,-15 18-15 15,-10 5-11-15,-15 19-8 16,-3 7 1-16,-4 7 2 16,7 13 0-16,13 4 3 15,10-1-2-15,13 10 1 16,10-2 2-16,13 6 6 16,7 2 1-16,19-8 6 15,3-5 3-15,7-18 6 16,2-11 2-16,0-18 10 15,-4-11 4-15,-10-16 3 16,-10-9 0-16,-14-10 6 16,-8-8-3-16,-12-13-1 15,1-11-3-15,-7-4-16 0,3 4-4 16,3 19-8-16,2 14-3 16,7 23-2-16,1 9-2 15,-4 13-4-15,-1 2-6 16,-3 9-8-16,-3 4-3 15,-1 15 3-15,-1 12 1 16,-2 15 13-16,0 13 4 0,6 15 4 16,5 6 1-16,7 10 2 15,5-1 3-15,8-7 0 16,1-3 2-16,2-16 3 16,3-8 0-16,5-19 2 15,4-11 1-15,-1-21-16 16,-2-8-29-16,-8-23 22 15</inkml:trace>
  <inkml:trace contextRef="#ctx0" brushRef="#br0" timeOffset="94191">19704 14349 0 0,'-7'-13'63'15,"3"1"34"-15,-3-6-5 16,1 1-2-16,2 2-8 16,-3-1-2-16,2 6 4 15,2 2 4-15,3 2 20 16,-1 2 61-16,1 3-30 15,0 0-32-15,-2 1-60 16,1 0-19-16,0 0-18 16,-1 0-3-16,2 0-4 15,-1 0 2-15,0 10-1 16,-2 4 1-16,-5 35 3 16,7-25 2-16,-1 5 2 15,1 1 0-15,1 3-2 16,-1 2 0-16,-5 7-2 15,2 1-1-15,-4 5-2 0,-1 5 0 16,0 1 0-16,-3 3 0 16,1-4 0-16,2-6 0 15,2-12 2-15,-1-10-2 16,8-4 3-16,-1-6 3 16,1-11 67-16,0 1 14 15,0-9 31-15,0 3 6 0,0 0-56 16,6-2-24-1,22-5-28-15,31-8-8 0,-20 12-9 16,-1-4-1-16,2 4 0 16,-6-3 0-16,-12 2 0 15,4 4 0-15,-10-7 4 16,4 6-3-16,-7-2 5 16,-5 2-1-16,-3 0 0 15,-5 0-2-15,0-1-1 16,0 3-2-16,0-1-1 15,0-1 1-15,0 1-117 16,0 0-134-16,0-1 152 16</inkml:trace>
  <inkml:trace contextRef="#ctx0" brushRef="#br0" timeOffset="94510.56">19645 14514 198 0,'-4'-2'143'0,"5"2"-58"16,5-2-7-1,-6 1 14-15,2 0 10 0,26-10 30 16,32-8 36-16,-28 10-66 15,2 0-28-15,-8-2-30 16,-3 0-18-16,0 3-8 16,-1 4-1-16,-6-2-2 15,-2 3-1-15,-12 0-11 16,0 1-8-16,-2 3-125 16,0-1-200-16,-2 0 239 15</inkml:trace>
  <inkml:trace contextRef="#ctx0" brushRef="#br0" timeOffset="94823.58">19633 14162 179 0,'-8'-8'136'0,"4"3"-52"15,4 4-35-15,5-1-5 16,10 1 10-16,6-3-1 16,14-1 15-16,8-1 5 15,5 4 6-15,1-2 0 0,-1 0-15 16,1 1-9-16,-7-4-11 16,-5 6 2-16,-12-3 8 15,-7 1 0-15,-9 2-12 16,-4 1-3-16,-5 0-15 15,-1 0-9-15,0 0-208 16,-1 0 137-16</inkml:trace>
  <inkml:trace contextRef="#ctx0" brushRef="#br0" timeOffset="97298.83">20458 14600 202 0,'19'30'134'0,"-30"-26"-64"0,7 2-14 16,-2-2-6-16,6 0 18 16,1-4 43-16,4 0 84 15,-5-2 122-15,7-2-100 16,20-9-99-16,34-19-38 15,-26 9-32-15,1-2-8 16,-2-6-13-16,-2-2-1 0,-2-2 2 16,-5-6-2-16,-4-8-2 15,-2-3-5-15,-10 1-10 16,-2 4-2-16,-6 17-5 16,-2 6 4-16,-3 10-2 15,0 5-1-15,1 8-4 16,-9 1-5-16,2 4-5 15,-1 4-2-15,-5 8-2 16,5 2 0-16,5 13 2 16,-4 5 2-16,4 7 3 15,0 7 1-15,-4 4 1 16,-1-2 2-16,-6 5 4 16,1-1 0-16,-4 5 3 15,-4 6-1-15,-2 1 1 16,1 0 1-16,-3-11 1 15,3-3 1-15,-6-10 0 0,4-4 2 16,1-10 4-16,0-7 0 16,6-11 19-16,0-7 19 15,11-5 13-15,-2-6 3 16,7-6 10-16,7-4-13 16,6-11-16-16,6-5-6 15,6-7-22-15,6-3-6 16,9-4-8-16,5-2-2 15,9-5 0-15,-4-2-2 0,2 10-1 16,-1 6 0-16,-12 15-2 16,-3 8-1-16,-11 7 1 15,-10 2-1-15,-5 6 0 16,-6-2 0-16,0 5 1 16,0-2 2-16,0 0 1 15,0 0 1-15,-1-2-20 16,0 1-66-16,-1 0-199 15,1 1 171-15</inkml:trace>
  <inkml:trace contextRef="#ctx0" brushRef="#br0" timeOffset="98187.93">20821 13906 156 0,'3'-22'152'0,"-2"3"-3"0,0 10-45 16,-1-1 1-16,0 9 15 16,-1 2 19-16,-4 10-61 15,-6 5-37-15,-4 11-12 16,-1 6 5-16,-6 6-1 15,0 5-4-15,-3-3-6 16,1-4-2-16,5-6 3 16,5-11 0-16,10-9 8 15,1-5 8-15,3-7 108 16,1-7-11-16,6-7 1 16,4-3-4-16,9-14-85 15,-2-4-12-15,12-2-13 16,0-2-9-16,-4 10-15 15,0 2-2-15,0 13-11 16,-2 10-3-16,0 10-6 0,-3 14 1 16,-6 10 8-1,-5 8 4-15,-3 5 10 16,-6-6 4-16,5-6 0 0,-4-6 2 16,4-10 2-16,2-2 1 15,-3-10 4-15,3-2 2 16,1-1-24-16,1-3-87 15,3 1-418-15,2 5 315 16</inkml:trace>
  <inkml:trace contextRef="#ctx0" brushRef="#br0" timeOffset="98589.53">21542 14076 171 0,'6'-22'175'0,"-5"6"1"16,-5 4 16-16,-5 4 97 15,-7 7-21-15,-8 5-147 0,-3 7-32 16,-9 10-49-16,-1 3-13 16,-2 12-8-16,2 8 1 15,5 16-1-15,5 4 0 16,3 8-7-16,0-3-1 16,11-6-5-16,1-3-1 0,9-5 0 15,3-1-1 1,4-3 0-16,7-3 2 0,2-13 2 15,0-7 3-15,5-16 7 16,-5-6 2-16,3-7-62 16,1-10-96-16,1-11 87 15</inkml:trace>
  <inkml:trace contextRef="#ctx0" brushRef="#br0" timeOffset="99155.27">21444 14404 422 0,'4'-20'247'16,"4"-2"-120"-16,9 4-25 0,3-1 31 15,7-1 16-15,1 3-20 16,2 5-65-16,1 2-25 15,-3 10-29-15,-4 7-12 16,-4 9-11-16,-9 7 3 16,-10 9 17-16,-9 2 9 15,-17 9 20-15,-3 5-1 16,-6 3-9-16,2-5-6 16,11-8-6-16,2-10 1 0,11-15 10 15,8-6 25-15,3-11 51 16,5-8 13-16,9-11 14 15,5-4-21-15,4-14-35 16,2 0-12-16,4-3-29 16,0-4-10-16,-2 2-13 15,-4 0-4-15,-6 0-4 16,-6 10 0-16,-5 12-3 16,-4 8-3-16,-2 14-9 15,-2 3-3-15,-3 15-1 16,-4 4 2-16,-4 12 8 15,-1 5 4-15,-5-5 1 16,0 0 3-16,5-2 1 16,3-1 0-16,4-1 0 15,2 0 0-15,2-7 0 16,-2 1 1-16,6-4 1 16,3-3 2-16,9-2-16 0,-3-5-47 15,-1-5-141-15,3-3-168 16,-4-4 193-16</inkml:trace>
  <inkml:trace contextRef="#ctx0" brushRef="#br0" timeOffset="99591.11">21861 14506 334 0,'79'-68'208'0,"-81"68"-76"16,-3 0 26-16,-3 4 58 16,-5 2-23-16,-3 2-91 15,0 4-23-15,2 1-47 16,1 7-9-16,4 1-2 16,1 1-3-16,2-4-4 15,5 1-2-15,2-3-2 16,-1 0 0-16,7 0 2 15,0-3 2-15,6-2 10 16,4-2 4-16,1-7 25 16,2-4 22-16,0-8 27 15,-2-4 1-15,0-4-6 0,-5-8-13 16,-1-4-19-16,-4 2-8 16,-4 0-14-16,-7 5-6 15,-6 6-12-15,-3 1-8 16,-7 9-15-16,1 4-7 15,-5 5-5-15,2 3 1 16,7 0-34-16,5 1-70 16,8-5 138-16,6 0-56 15</inkml:trace>
  <inkml:trace contextRef="#ctx0" brushRef="#br0" timeOffset="100088.64">22214 14010 349 0,'-2'-2'54'0,"0"-2"-1"15,1-4 73-15,2 4-13 16,2 4 67-16,2 0 62 16,-5 0-71-16,0 0-82 15,0 0-20-15,0 0-22 16,4 1-13-16,3 19-8 15,29 35 2-15,-28-21-5 16,3 9-2-16,-3 12-5 16,-2 2 1-16,-7 8 0 15,-7-1 1-15,-9-1 2 16,-1-2-2-16,-8-6-2 16,-9-6 3-16,0-2 0 15,-3-2 5-15,3-6 16 16,3-6 13-16,11-10 23 15,3-14-2-15,13-3-7 0,5-4-7 16,0-6-32-16,0 3 9 16,0 0 466-16,0-1-379 15</inkml:trace>
  <inkml:trace contextRef="#ctx0" brushRef="#br0" timeOffset="103710.68">22713 14470 115 0,'-9'-37'128'0,"2"34"8"16,0 2-13-16,-2 0-2 16,5-2 68-16,-3 2 99 15,3 1-58-15,0 1-64 16,3-1-42-16,1 0-30 0,-1 0-10 16,1 0-23-16,0 0-8 15,0 0-17 1,0 0-5-16,1 0-2 0,22 3-3 15,45 3-9-15,-20-6-3 16,9 0-6-16,4-6-1 16,-1 2-1-16,-5-3 0 0,-10 4 3 15,-10 1 1-15,-11 0 2 16,-5 1 1-16,-10-2 4 16,-2 3 9-16,-7-2 13 15,-3 2 1-15,2 0-4 16,-1-2-11-16,1 1-16 15,0 1-4-15,1-1-3 16,-2-1 10-16,1 1-113 16,0 0-86-16,1 1 118 15</inkml:trace>
  <inkml:trace contextRef="#ctx0" brushRef="#br0" timeOffset="104488.7">23733 14380 298 0,'-53'62'192'0,"51"-63"-76"16,8-3-30 0,2 0-3-16,8-3 81 0,-2-5 79 15,4 3-37-15,4-10-62 16,4 3-36-16,3-10-38 15,-1-2-17-15,3-10-14 16,-2-4-1-16,0-6-2 16,-3-2 0-16,-5 2-9 15,-4 2-9-15,-7 3-10 16,-4 7-2-16,-8 12 2 16,0 7-1-16,-4 9-1 15,-2 5-6-15,-6 3-12 16,-2 4-6-16,-2 9-5 15,-4 6 0-15,1 8 7 16,2 5 3-16,2 2 3 0,2 2 3 16,3 10 2-16,-1 7 1 15,0 14 4-15,-3 3 0 16,-3 8 1-16,-2-4 3 16,1-3-1-16,-3 5 1 15,0 0 3-15,5-5 3 16,-6-11 1-16,6-8 3 15,0-19 1-15,-4-8 3 0,1-13 12 16,-4-9 28 0,3-11 29-16,1-9 5 0,10-3-4 15,3-8-29-15,12-8-32 16,11-4-13-16,18-10-11 16,5 2-3-16,12 0-4 15,2 6 2-15,2 3 0 16,-2 2 2-16,-7 6 4 15,-5 2 0-15,-15 9 2 16,-7 6-1-16,-14 8-2 16,-3-2 0-16,-2 8-8 15,-2 0-2-15,-4 0-70 16,6 0-95-16,1 0 112 16</inkml:trace>
  <inkml:trace contextRef="#ctx0" brushRef="#br0" timeOffset="104968.65">24390 14009 167 0,'6'-20'150'0,"-4"8"-8"16,0 8-13-16,-8-3-16 15,0 6 49-15,-6 2-8 16,-2 3-41-16,-8 11-28 15,-2 5-16-15,-4 12-13 16,-4 0-6-16,4 9-6 16,0 2-4-16,2 9-11 15,4 5-8-15,6-3-11 16,-3-4-2-16,8-7-2 0,2-8-1 16,6 3-2-1,3-4 1-15,3-4 5 0,5 0-1 16,-4-13 10-16,4-2 2 15,3-9 9-15,-3 1 6 16,8-7 4-16,-3 0-1 16,-1-5-102-16,0-1-5 15,7 1 29-15</inkml:trace>
  <inkml:trace contextRef="#ctx0" brushRef="#br0" timeOffset="105601.67">24361 14210 695 0,'3'-9'104'0,"1"0"63"15,4-9 150-15,6 6-139 16,0-1-55-16,7 6-67 16,-2 6-21-16,5 2-32 15,-2 6-12-15,-2 6-2 16,-4 3 1-16,-6 8 3 0,-5 4 0 16,-12 6 5-16,-5 4 0 15,-12 4 6-15,-5-1 5 16,-2-5 2-16,1-4 0 15,8-9 2-15,4-5 5 16,12-7 38-16,2-6 39 16,7-9 25-16,2-5-6 15,11-11-25-15,4-3-34 0,8-7-28 16,7-2-5-16,1-11-7 16,-4-2-1-16,-4-6-3 15,0 2-1-15,-5 7-5 16,-1 6-3-16,-2 14-2 15,-8 4-2-15,-6 12-8 16,-6 3-6-16,-6 8-6 16,-3 6 0-16,1 5 7 15,0 7 6-15,-7 1 8 16,2 4-2-16,-3 4 2 16,1 2-1-16,3 5 0 15,2 0 1-15,4-3 1 16,0-6 0-16,6-3 1 15,5-3 2-15,3-7 2 16,5-3 7-16,-1-10-82 0,6-4-82 16,-6-11-480-1,6-2 332-15</inkml:trace>
  <inkml:trace contextRef="#ctx0" brushRef="#br0" timeOffset="105988.98">24716 14400 290 0,'97'-35'190'0,"-89"31"-50"15,-4 4 33-15,-4-1 185 16,-3 2-60-16,2-1-108 16,0 0-35-16,-2 1-65 15,-14 9-28-15,-33 20-27 16,32-18-5-16,4 4-11 15,1 0-6-15,5 0-8 16,4 4-1-16,4-6-4 16,3 2 1-16,5-3 2 15,2 0 2-15,8 1 4 16,2-4 2-16,1-6 10 16,-4-2 3-16,-2-8 12 15,-2-7 11-15,-1-2 28 16,2-7 2-16,-4-5 6 15,0 2-13-15,-5-2-21 0,-2 6-7 16,-3 9-18-16,-6 4-11 16,-7 5-19-16,-6-1-6 15,-5 8-13-15,2 1-42 16,3 5 48-16</inkml:trace>
  <inkml:trace contextRef="#ctx0" brushRef="#br0" timeOffset="106519.56">25114 13932 102 0,'0'-11'160'0,"0"2"32"16,0 1-44-16,2 1 65 15,0 3 129-15,2 3-111 16,-4-1-91-16,0 2-41 16,0 0-25-16,0 0-7 15,10 11-16-15,4 9-15 16,34 41-21-16,-32-25-6 0,-1 12-4 16,-4 4 1-1,-6 15 2-15,-6 4 2 16,-14-1 2-16,-5 5 2 0,-11-12-1 15,-5-7 3-15,0-6 2 16,0-4-1-16,6-10 31 16,-2-4 19-16,4-10 22 15,5-8 9-15,6-10-24 16,6-2-17-16,8-2-27 16,2-1 0-16,4 1 42 15,-3 0-51-15</inkml:trace>
  <inkml:trace contextRef="#ctx0" brushRef="#br0" timeOffset="109446.42">19721 15270 94 0,'-19'-4'123'0,"-1"-4"-3"15,12 8-45-15,-1-1-7 16,2 2 11-16,1-1 6 16,-4 0 41-16,5 0 98 15,4 0 6 1,-1 0-59-16,2 0-41 0,0 0-40 0,0 0-37 15,0 0-15-15,0 0-15 16,0 0-2-16,0 0 2 16,3 2-4-16,21 4-8 15,29 10-1-15,-15-14-2 16,2 0 1-16,9-2-1 16,10-4 2-16,13-2-2 15,12-1-1-15,13-2-4 16,-4 1 1-16,5 0-4 15,-1-6 2-15,10 2 0 16,5-1 0-16,0 1 1 16,2-1-2-16,1 1-1 15,0 0 0-15,-3 2 0 16,-3 1 0-16,-4 1 3 16,3 1 0-16,-9-2-1 15,-6 2 1-15,-9-1 0 0,-6 0 1 16,-2 3 0-16,1 0 2 15,-14-1 0-15,-5 5-1 16,-12-3 2-16,-13 1 1 16,-10 2 5-16,-6-2 29 15,-10 1 26-15,-2 2 4 16,-2 0 0-16,-3-2-27 16,0 1-24-16,0 0-5 15,0 1-4-15,0 0-3 0,0 0-4 16,0 0-1-16,0 0-3 15,0 0-2-15,0 0-14 16,0 0 489-16,0 0-364 16</inkml:trace>
  <inkml:trace contextRef="#ctx0" brushRef="#br0" timeOffset="111152.73">23542 15078 56 0,'-58'10'91'0,"55"-10"-10"0,0 0 1 16,-3 1 5-16,4-1 0 15,2 0 11-15,-1 0 14 16,0 0 29-16,-1 0 70 0,1 0-46 16,0 0-40-16,-1 0-4 15,2 0-13-15,0 0-34 16,0 0-13-16,0 0-23 15,0 0-12-15,0 0-9 16,0 0-4-16,14 0-7 16,6 1 1-16,30-1-1 15,-23 0 1-15,4-4-1 16,-2 2-1-16,8-2-1 16,1 0 1-16,8 1-1 15,2-1 1-15,8 0 1 16,4-3 0-16,-1 5-4 15,4-1 3-15,-9 2-3 16,1-1 1-16,0 0 1 16,-2-1-1-16,7-2 3 15,1-5-1-15,5 5 1 16,0-4-2-16,-6 2-1 16,-1 2-2-16,-7-1-1 0,-1 1 2 15,-1-2-2-15,-2 2 1 16,-5 2 0-16,-4 1 2 15,-7 4 1-15,-4 0 3 16,-8-2 1-16,-6 0 4 16,-7-3 34-16,-4-1 7 15,2 4 2-15,-4-1-2 16,-1 1-35-16,0 0-8 0,0-2-7 16,0 1 0-16,0 0 63 15,0 1-31-15,0 0-9 16</inkml:trace>
  <inkml:trace contextRef="#ctx0" brushRef="#br0" timeOffset="113546.59">18610 15258 241 0,'-4'-22'162'16,"7"3"-74"-16,2 8-20 16,3 13-40-16,3 6-2 0,-3 14-17 15,7 8 0-15,1 7-3 16,-2 8 0-16,10-1-3 16,3-2-1-16,10-5 1 15,6-6 11-15,12-9 29 16,6-3 12-16,22-14 45 15,9-2 15-15,12-6-53 16,5-5-6-16,-1-1 34 16,1-4-9-16,3-1-12 15,-2-2-10-15,2-1-39 16,-6-3-8-16,9 1-5 16,-2 2-2-16,-1 2-4 15,3 6 1-15,4 4 0 16,1 3-4-16,1 9-1 15,0 4 1-15,-6 2 2 16,-3 0 0-16,-4-5 2 16,-3 0 1-16,3-9 2 15,6-3 4-15,0-8 1 0,6-4 0 16,2-8 3-16,2-9-3 16,-2 1-1-16,2-4-3 15,-5 9-6-15,-7 10-1 16,-8 14-6-16,-9 7-3 0,-11 19 2 15,1 6 1 1,7 6 7-16,1-5 3 0,7-4 9 16,2-10 1-16,10-15 5 15,4-6-1-15,2-15 1 16,2-4 1-16,3-3 1 16,-2 2 2-16,-3 5 14 15,-1 2-1-15,-9 5 0 16,-4 6-5-16,-12-3-15 15,0 0-1-15,-7-8 3 16,7-8 20-16,4-7 41 16,2-3-8-16,-9-5 1 15,-6-6-17-15,-11 3-34 16,-6 1-4-16,-15 9-2 16,-12 7 0-16,-19 10 3 15,-10 6-2-15,-8 8-17 16,-2 3-7-16,1 6-100 15,-1-6-85-15,-1 0 113 0</inkml:trace>
  <inkml:trace contextRef="#ctx0" brushRef="#br0" timeOffset="114469.64">21653 15901 231 0,'-25'-85'157'15,"26"73"-42"-15,-1 6-47 0,-1 5-15 16,-5 9 10-16,0 8-28 15,-5 20-35-15,-4 11-3 16,-2 14 2-16,-2 4 2 16,-1 11 0-16,-1 4 4 15,2-8 4-15,1-1-6 16,3-23 121-16,4-13 105 16,3-17 59-16,2-7 24 15,0-14-66-15,1-6-41 0,-3-20-43 16,0-13-47-16,4-20-60 15,4-12-18-15,16-4-25 16,7 2-9-16,13 4-12 16,6 9-4-16,10 12-3 15,4 1 0-15,-5 14 0 16,0 4-2-16,-15 14 3 16,-3 5-1-16,-8 16-5 15,-6 3-3-15,-11 16-4 16,-8 11 1-16,-17 11 12 15,-9 5 8-15,-8 1 9 16,-6-6 3-16,-6-10 4 16,4-3 0-16,-1-14 7 15,10-6 7-15,10-11 4 16,8-4-1-16,10-5-10 0,5-2-11 16,15 2-20-16,2 1-8 15,14 4-4-15,6 4 3 16,3 4 9-16,5 5 5 15,-10 8 3-15,-6 5 0 16,-11 15-3-16,-13 0-1 16,-5 11 6-16,-4 2 2 15,-11 0 8-15,-5-2 4 0,-9-9 3 16,-4-4 3-16,-10-17 5 16,0-4 5-16,-2-13 7 15,0-6 2-15,13-7-4 16,6-2-4-16,13 1-15 15,9 0-9-15,4 3-16 16,3 4-10-16,9 3-35 16,4 0-74-16,10 2 90 15</inkml:trace>
  <inkml:trace contextRef="#ctx0" brushRef="#br0" timeOffset="114731.54">21996 16100 550 0,'1'-18'515'0,"-1"8"-284"0,0 4-85 16,0 8-44-16,0 2 15 16,-1-4-86-16,-3 9-13 15,-7 22-11-15,-14 47-3 16,11-28 3-16,0 2 3 15,2-10 1-15,-2-4 3 16,2-13 7-16,6-8 2 0,-1-10 19 16,4-2-23-16,3-15-184 15,0-9 128-15</inkml:trace>
  <inkml:trace contextRef="#ctx0" brushRef="#br0" timeOffset="114883.48">22126 15877 506 0,'-4'-21'490'16,"-2"-1"-170"-16,-1 8-172 15,3-1-45-15,3 6-52 16,3 2-42-16,6 7-154 16,6 13-216-16,-1 13 200 15</inkml:trace>
  <inkml:trace contextRef="#ctx0" brushRef="#br0" timeOffset="115535.51">22328 16028 776 0,'-6'-7'874'16,"5"3"-795"-16,0-3-13 15,-3 3 36-15,0 0-1 16,-7 2-17-16,0 2-25 0,-5 4-41 15,-4 2-10-15,2 12-14 16,-8 7-4-16,1 11 0 16,-2 4-2-16,9 5 5 15,2 3-1-15,9-8 2 16,7-6 1-16,8-10 2 16,4-8 3-16,3-18 15 15,1-4 10-15,1-20 8 16,0-8 1-16,2-12-7 15,-2-6-5-15,1 3-6 16,-2 6 1-16,-2 17 17 16,-4 8-4-16,-8 16-20 15,0 6-12-15,-5 13-29 16,2 10 2-16,-6 11 18 16,3 4 7-16,-1-2 5 15,2-4 1-15,4-7 0 0,3-5 1 16,2-12 4-16,2-5 5 15,4-13 9-15,2-8 4 16,8-13 5-16,-1-8-3 16,8-7-4-16,-1-5-3 15,-1 3-8-15,0 5-4 16,-9 15-11-16,0 10-4 16,-5 10-17-16,0 5-4 15,1 14-2-15,0 2 4 0,-2 12 13 16,2 6 6-16,-4 4 6 15,-2 1 0-15,-6-4 4 16,-5-3 5-16,-12-5 7 16,-3-1 7-16,-10-9 9 15,-3-4 4-15,-4-8-1 16,1-6-4-16,3 0-10 16,7-2-6-16,12 0-12 15,5 1-2-15,9-3-68 16,3 0-99-16,7-9 107 15</inkml:trace>
  <inkml:trace contextRef="#ctx0" brushRef="#br0" timeOffset="115835.8">22534 16028 454 0,'-12'-8'321'16,"-2"-2"34"-16,2 1-80 15,1-6-26-15,2-3-52 16,6-5-58-16,3-4-33 16,8-1-50-16,5 2-18 15,10 2-39-15,4 2-10 0,3 12-14 16,0 2-2-16,-4 14-3 16,-7 4-1-16,-12 10 9 15,-3 5 5-15,-11 4 17 16,-8 5 10-1,-2-6 12-15,-2-4 2 0,2-7 0 16,5-6 2-16,7-9 15 16,5 0-27-16</inkml:trace>
  <inkml:trace contextRef="#ctx0" brushRef="#br0" timeOffset="117379.77">20696 15354 137 0,'12'-18'134'0,"0"3"-16"0,-4 4-15 15,-4 3 0-15,-3 0 16 16,-1 3 60-16,-3 1 74 16,3 4-95-16,-1 0-43 15,0 0-43-15,1 0-21 0,-2 0-9 16,1 0-6-16,-3 15-12 16,-5 7-9-16,-37 42-8 15,26-24-1 1,-5 16 2-16,-12 12-1 0,-9 18-1 15,-4 11 0-15,-6 7-2 16,6-7 3-16,1-7 37 16,4-9 15-16,5-8 14 15,0-7-2-15,8-12-16 16,4-6 0-16,1-16 4 16,8-4 5-16,6-12-12 15,4-6-5-15,5-6-13 16,0 1-7-16,4-5-14 15,0 1-4-15,0-1-9 16,0-1 0-16,0 0 0 16,0-1 1-16,0 1 1 15,0 0-19-15,0 1-80 0,0-6-67 16,17-22-226-16,34-36 228 16</inkml:trace>
  <inkml:trace contextRef="#ctx0" brushRef="#br0" timeOffset="118051.4">20774 15278 214 0,'4'-17'168'0,"-4"6"-27"15,0 5 6-15,-2 6 81 16,-4 0 73-16,-3 14-165 16,-14 1-47-16,-13 12-39 15,-13 3-8-15,-14 9-16 16,2 0 2-16,2-5 14 15,5-2 7-15,11-12 32 16,7-4 17-16,7-12 24 0,10-1-8 16,8-3-23-16,2-1-21 15,12 2-43-15,-3 0-17 16,1 1-19-16,-1-2-5 16,0 0-7-16,0 0 2 15,0 0 4-15,12 5 2 16,15 6 3-16,35 15 1 15,-18-4 4-15,6-1 3 16,0 4 2-16,-2 5 2 0,-4-1 1 16,-2-1-1-16,-10-1 2 15,-6-3-2-15,-7-6 3 16,-3-3 0-16,-3 1 1 16,-5-5 4-16,-5-6 3 15,-2-2 7-15,2-6-26 16,-3 2 83-16,0 1 9 15,0-2-1-15,1-15 22 16,34-40-70-16,-24 23-6 16,-6-3-3-16,2-7-2 15,-2-3-6-15,0 2-7 16,7-2-2-16,-4 5-4 16,0 2-4-16,-5 4-4 15,-3 6-2-15,3 13-6 16,-1 4-4-16,0 9-55 0,-2 4-78 15,0 4 94-15</inkml:trace>
  <inkml:trace contextRef="#ctx0" brushRef="#br0" timeOffset="-177458.25">25592 13872 480 0,'-10'-16'352'16,"0"2"-161"-16,-12-24-103 0,0-1-59 16,4 8-20-16,6 11-3 15,3-1 2-15,-6-6 9 16,-3-2 16-16,-16 0 10 15,-4 1-1-15,-13 6-2 16,-2 4-11-16,-3 6-16 16,-3 2-3-16,2-2 5 15,-6 0 9-15,-1-2 11 16,-1-2 2-16,-1 9-7 16,6 4-8-16,6 9-9 15,2 2-5-15,-2 6-3 16,-6 5-4-16,-4 5-1 15,-9 7-1-15,-2 1 1 16,7 4-2-16,4 2 2 16,3 1 2-16,-4 5-1 0,-6 3 3 15,-2 3 2-15,1 1-2 16,9 0 1 0,8 5-2-16,11 2 0 0,-1 9 1 15,5 13 0-15,0-1-1 16,0-1-1-16,9-2-1 15,9-13 0-15,3-4 2 16,4 5-3-16,2 1 0 16,4 6 0-16,2 6-3 0,3-4 1 15,4-2 0-15,3-6 1 16,6 5-1-16,12-4 4 16,10 1-1-16,9-3 3 15,8-5 1-15,4-9 0 16,1-3 1-16,9-8 2 15,2-7 1-15,13-8 0 16,10-4 2-16,5-10-1 16,5-3 1-16,3-14 2 15,5-7 2-15,7-9 10 16,-1-6 6-16,-4-14 8 16,-2-4 0-16,-4-11-5 15,-3-6-3-15,-13-8 1 16,-8-4 6-16,-14-6 10 15,-2-3 2-15,-7-6-9 16,-8-10-6-16,-6-7-11 0,-8 3-5 16,-9 5-5-16,-6 2-2 15,-10 6-5-15,0 7-1 16,-14 9-2-16,-4 15-3 16,-14 14-5-16,-3 6 1 15,-1 2-107-15,6 7-107 16,23-5 126-16</inkml:trace>
  <inkml:trace contextRef="#ctx0" brushRef="#br0" timeOffset="-174524.35">26265 14382 226 0,'-39'2'136'0,"17"-5"-88"16,8 0 0-16,13-6 0 15,8-7 6-15,10-9-4 16,4-10-1-16,15-12 6 0,2-3 14 15,10-8 7-15,-2 5 18 16,-7-3-26-16,-3-4-16 16,-11-1 19-16,-11-6 19 15,-9 6-6 1,-4 6-4-16,-7 16-27 0,-5 14-28 16,2 13-25-16,-7 8-15 15,-4 12-32-15,1 11-9 16,-9 31-11-16,4 18 2 0,-3 31 8 15,-2 10 9-15,-6 27 27 16,-3 4 13-16,-1 3 12 16,-1 2 9-16,3-18 1 31,1-11 1-31,6-19 12 0,4-21 5 0,8-32 35 16,2-10 12-16,7-25 82 15,2-8-1-15,7-17-8 16,3-14-16-16,8-29-79 15,5-18-25-15,16-23-28 16,9-4-4-16,16 8-6 16,9 12-1-16,-4 22-1 15,-2 16-2-15,-12 18-2 16,-8 10-4-16,-13 21-10 16,-6 8-2-16,-18 17 1 0,-4 10 1 15,-18 14 15-15,-13 0 4 16,-8 4 7-16,-5-4 2 15,2-9 8-15,4-8 5 16,13-18 13-16,4-14 4 16,13-19 5-16,9-11-7 15,12-10-15-15,11-6-10 0,22-8-14 16,8 3 0-16,9 4 1 16,0 7 2-16,-14 13 3 15,-12 4 0 1,-18 8-2-16,-10 7-2 0,-8 13-4 15,-4 8-1-15,-4 14 2 16,-4 8 3-16,4 3 1 16,-2-1 2-16,10-8 4 15,6-7 0-15,3-10 1 16,2-6 6-16,6-9 7 16,6-4 3-16,3-12 5 15,1-2 0-15,0-14-3 16,-5-6 0-16,-8-8-2 15,-2-2 0-15,-12-2-3 16,-6 2-1-16,-7 12-11 16,-7 11-4-16,-8 17-12 0,-3 12-2 15,-6 16-3 1,4 7 1-16,11 7 2 0,6-2 1 16,19-5 4-16,4-7 1 15,17-7 5-15,9-2 4 16,12-14 1-16,6-6 5 15,1-10 5-15,0-7 2 16,-7-13 8-16,-3-5 2 0,-10-16 1 16,-7-4-1-1,-8-1-3-15,-7-5-1 0,-2 0-5 16,-2-1-4-16,-4 4-4 16,-1 7-2-16,-4 19-3 15,-3 14-3-15,-4 21-15 16,4 12-9-16,-5 26-5 15,-6 10 2-15,-7 20 14 16,-7 10 6-16,-1 4 8 16,1 4-1-16,1 6 3 15,-1-4 0-15,8-3 0 16,6-8 0-16,17-17 0 16,12-7 2-16,17-19 1 15,6-4 3-15,10-17 8 16,1-9 3-16,-2-15 7 15,-7-11 1-15,-9-15 0 16,-8-6-3-16,-8-14-3 16,1 2-5-16,-7 12-10 0,-1 9-4 15,-5 28-17-15,-4 14-8 16,-3 29-4-16,-1 16 2 16,8 18 13-16,-1 3 6 15,5-11 8-15,3-13 2 16,1-18 2-16,9-10 6 15,2-22 7-15,6-6 5 16,4-17 4-16,-2-8-1 0,-2-14-5 16,-2-6-4-16,-3 3-10 15,-5 5-5-15,-5 26-17 16,-2 14-8-16,-8 24-5 16,-1 17 1-16,-11 20 11 15,-4 10 8-15,-12 12 7 16,-5-2 0-16,-11 0 2 15,-3 5 2-15,0-6 0 16,-5-1 2-16,-1-12 2 16,0-10 3-16,-1-15 9 15,6-9 7-15,14-16 14 16,6-9 5-16,16-14-1 16,8-6-9-16,17-7-18 15,10-7-8-15,19-10-9 16,10-5-4-16,12-11 3 0,-2 2-1 15,2 1 3-15,-7-2 2 16,-4 5 1-16,-2 3 0 16,-14 8-1-16,-10 12-2 15,-14 19-10-15,-7 7-7 16,-10 29-2-16,-7 13-2 16,-12 23 11-16,-3 5 7 15,-5 8 1-15,3-7 2 16,11-10 3-16,2-10-1 0,12-22 9 15,1-15 9-15,6-20 13 16,2-16 3-16,8-24-3 16,6-8-7-16,14-15-16 15,5 3-8-15,12 12-8 16,3 11-5-16,-8 21-5 16,-2 12-2-16,-12 18-4 15,-12 6-2-15,-8 20 4 16,-8 3 3-16,-7 12 8 15,2 3 6-15,-9-7 3 16,2-7 0-16,3-17 8 16,2-9 8-16,3-8 10 15,6-12 3-15,3-15-2 16,4-10-6-16,10-6-12 16,1-2-5-16,5 7-8 0,2 7-3 15,-10 16-6-15,-1 6-6 16,-10 20-4-16,-4 7 0 15,-3 15 2-15,-3 9 7 16,0 3 7-16,0-1 5 16,4-4 2-16,0-9 0 15,7-13 2-15,-1-5 3 16,6-11 9-16,2-3 3 0,2-16 5 16,5-7 1-16,3-10-7 15,-1-7-3-15,-2-4-5 16,-1-1-2-16,-11 3-3 15,-2 2 0-15,-8 15-3 16,-5 8-3-16,-3 12-8 16,-4 8-6-16,-3 14-3 15,-4 8 0-15,2 17 7 16,0 4 3-16,7 1 6 16,4-2 3-16,6-12 1 15,5-2 0-15,5-10 1 16,2-7 2-16,2-10 5 15,2-3 4-15,-2-16 5 16,3-6 1-16,3-9-3 16,-8-10-1-16,-3-5-4 15,-4-1-2-15,-11 2-4 0,3 10-4 16,-9 18-16-16,-9 13-6 16,-7 23-2-1,-10 10 0-15,-3 19 11 0,-1 1 4 16,11-7 2-16,11-7 2 15,15-15 4-15,5-10 3 16,17-8 8-16,3-8 1 16,13-16 1-16,5-7 1 15,-1-18-5-15,1-7-1 16,1 9-4-16,-6 3-3 0,-6 24-6 16,-3 12-2-16,-19 11-3 15,-4 9-2-15,-7 16 2 16,-3 6 1-16,-4 12 5 15,-2-4 4-15,6-8 1 16,-1-10 0-16,4-15 11 16,2-5 3-16,1-11 5 15,4-7 2-15,3-10-8 16,3-6-3-16,5 1-9 16,2 1-1-16,3 8-2 15,0 4-4-15,3 5 1 16,0 5-1-16,-1 6 0 15,1 0 1-15,-4 5 2 16,-5 3 0-16,-2 1 1 16,-4-1 1-16,-1-1 1 15,1-3 1-15,-3-4 3 0,1 0 0 16,0-1-2-16,2-1-1 16,2 1-1-16,3 2-1 15,2 3 0-15,-2 3 0 16,2-4 1-16,-3-2 0 15,-3-5 2-15,3-5 3 0,0-6 2 16,0-2 1 0,1-5-2-16,1 1 1 0,-5 0-3 15,-2 5-2-15,-5 2-2 16,2 5-2-16,-1 4-2 16,1 2-2-16,-1 3-6 15,-3 0 0-15,0 0 1 16,0 0 1-16,0 0 6 15,0 0 1-15,0 0 1 16,0 0 2-16,0 0-66 16,0 0-41-16,0 0-122 15,0 0-160-15,0 0 235 16</inkml:trace>
  <inkml:trace contextRef="#ctx0" brushRef="#br0" timeOffset="-170331.08">23264 16568 201 0,'-2'4'145'0,"1"-4"-38"15,2 0-9-15,-1-2 14 16,3 0 70-16,21-10 55 16,35-47-55-16,-23 20-96 15,0-3-22-15,8-16-38 16,4-4-7-16,2-13-6 15,-4-4 3-15,-9 6-6 16,-4 6 0-16,-13 17 6 16,-4 12 11-16,-10 16 16 15,-4 11 0-15,-7 11-15 0,-3 4-17 16,-1 17-23-16,-7-2-5 16,-10 8 6-16,5 6 2 15,-8 2 5-15,2 6 1 16,2 7 2-16,-2 0 0 15,4 1-2-15,5 1 1 16,8-6 1-16,4 1 0 16,8-9 1-16,2-7 0 15,8-11 0-15,3-10 2 16,8-8 4-16,3-4 2 0,0-11 6 16,0-5 3-16,0-11 4 15,-6-10 0-15,-6 1 10 16,2 3 2-16,-9 14-3 15,0 11-11-15,-5 13-25 16,-2 10-7-16,-4 18-7 16,-1 10 5-16,-3 10 10 15,-8-1 4-15,3-10 1 16,-1-5 3-16,2-20 1 16,10-1 3-16,2-12-43 15,4-6-48-15,1-13-334 16,2-10 231-16</inkml:trace>
  <inkml:trace contextRef="#ctx0" brushRef="#br0" timeOffset="-170200.27">23849 16002 259 0,'-1'-9'186'16,"-5"8"-57"-16,1-2-27 15,2 0-56-15,2 2-11 16,0 1-32-16,-1 0-84 15,2 0 59-15</inkml:trace>
  <inkml:trace contextRef="#ctx0" brushRef="#br0" timeOffset="-168995.25">23874 16034 187 0,'39'103'139'15,"-47"-84"-41"-15,0 9-40 16,-4 6 6-16,-4 12-2 15,1 4 1-15,-1 1-31 16,2-6-13-16,4-10-3 16,1-12 68-16,6-14 180 15,3-5 10-15,2-13-4 16,3-7-73-16,6-12-84 16,3-12-35-16,9-4-45 15,5-2-14-15,5 8-20 16,1 15-7-16,-6 12-10 15,-6 11-2-15,-6 19-3 0,-4 2 1 16,-4 13 11-16,3 8 6 16,-2-10 5-16,3-2 2 15,2-16 2-15,-4-8 2 16,10-6 5-16,-1-10 2 16,5-7 4-16,0-10 2 15,-3-10-2-15,2-4 0 16,-6-11 0-16,-2 6-2 0,-7 1 14 15,-5 8-2 1,-7 15 4-16,0 8-4 0,-6 15-32 16,-3 6-6-16,0 17-17 15,-1 9 4-15,4 12 8 16,4 2 4-16,6-6-35 16,8-5-5-16,2-9 2 15,4-7 5-15,0-15 42 16,0-7 12-16,4-16 9 15,0-6 4-15,6-12 8 16,2-1-1-16,-1-6-6 16,3 7-6-16,0 11-15 15,-1 5-4-15,-3 13-8 16,-6 6 1-16,-3 1 0 16,-3 5 5-16,-5-5 7 15,2 2 7-15,-6-9 9 16,-2-4 3-16,-1-2 1 0,-5-3-3 15,-1 4-4-15,0 4-5 16,-4 7-11-16,-2 3-4 16,-2 14-11-16,-8 4-2 15,-2 16 4-15,3 4-1 16,2 6 6-16,3-1 2 16,7-12 2-16,1-5 2 15,4-12 3-15,0-5 5 16,4-8 5-16,3-9 1 0,5-11 0 15,6-7-3-15,5-3-2 16,5 9 0-16,0 0 0 16,-4 2-3-16,-1 2-2 15,-6 2-1-15,-4 5-2 16,-2 6-5-16,-6 3-7 16,-1 6-1-16,-4 8-1 15,-1 3 4-15,-3 6 6 16,1-1 4-16,7-4 1 15,2-6 4-15,3-6 3 16,2-8 4-16,3-7 6 16,5-5 1-16,5-13-2 15,0-1-2-15,1-7-3 16,1-4-3-16,-6 5-5 0,4 2-3 16,-8 14-9-16,0 10-4 15,-3 10-6-15,-4 5 0 16,2 14 1-16,-3 3 4 15,-4 1 6-15,1 5 3 16,-2-4 3-16,-3-3 2 16,-3-1 4-16,-2-5 3 15,0-4 8-15,1-9 7 16,-2-7 35-16,1-4 13 16,2-13 18-16,6-3-4 0,2-3-37 15,7-3-17-15,8-1-25 16,3 3-4-16,12-3-3 15,2 0 1-15,3 1-1 16,-4 2 2-16,-8 1 0 16,-5 3 0-16,-9 7-1 15,-3 5 1-15,-4 6-66 16,-3-1-71-16,-4 6-187 16,2-2 179-16</inkml:trace>
  <inkml:trace contextRef="#ctx0" brushRef="#br0" timeOffset="-168314.33">26784 15270 362 0,'-6'-4'185'0,"-10"11"-152"16,-5 10-22-16,-15 15-3 16,-7 10-2-16,-5 18-3 15,-1 6-3-15,-2 25 0 16,-3 6-1-16,-5 10 2 16,-6-4 2-16,5-26 2 15,8-6 1-15,10-29 3 16,14-7 5-16,10-19-9 15,2-7-47-15,8-21 31 16</inkml:trace>
  <inkml:trace contextRef="#ctx0" brushRef="#br0" timeOffset="-168061.58">26130 15921 0 0,'0'-4'0'0,"3"4"26"16,-2 1 23-16,-2-1 40 0,0 0 13 15,-1 0 8-15,0 6-10 16,-12 19-43-16,-11 36-18 16,12-18-19-16,-1 0-9 15,5-3 17-15,1-6 43 16,8-15 136-16,4-8 145 16,4-11-58-16,1-10-69 0,7-12-84 15,7-6-50 1,9-7-64-16,5 3-24 15,2 8-81-15,-3 7-118 0,-12 14 125 16</inkml:trace>
  <inkml:trace contextRef="#ctx0" brushRef="#br0" timeOffset="-167196.05">25690 16645 453 0,'0'-4'261'0,"4"5"-178"0,6 2-69 15,6-2 18-15,6-2 98 16,6-12 52-16,6-9 14 15,-2-4-20-15,-4-8-60 16,-2 4-24-16,0-10-21 16,-1 1-3-16,-2-5-6 15,-3 3-7-15,-8 11-4 16,-6 10-1-16,-6 15-23 16,-5 9-12-16,-10 16-26 15,-3 12-9-15,-9 9 7 16,2 9 3-16,1 4 8 15,-3 2 2-15,4 2 0 16,2-5 2-16,0-8 2 16,3-11-1-16,10-8 6 15,0-11 7-15,6-12 19 0,3-9 16 16,4-16 10-16,6-6-2 16,10-12-19-16,5 1-18 15,10-2-18-15,2 5-5 16,2 14-9-16,-4 8-2 15,-12 15-9-15,-6 11-1 16,-13 20 1-16,-4 3 5 16,-2 6 11-16,0-2 2 15,1-14 4-15,5-2 0 16,4-15 8-16,2-6 1 0,4-12 5 16,-1-10 2-16,8-6-2 15,2-6 1-15,1-12-3 16,0-5 1-16,-2 5-2 15,-4 3-3-15,-10 21-6 16,-4 8-8-16,-5 14-13 16,-2 6-4-16,-4 14-2 15,-2 11 5-15,-2 11 13 16,-1 3 1-16,2-1 5 16,-5-8 0-16,5-16-7 15,2-4-28-15,2-16-96 16,5-6-71-16,0-13-438 15,3-8 328-15</inkml:trace>
  <inkml:trace contextRef="#ctx0" brushRef="#br0" timeOffset="-167064.98">26341 16365 286 0,'9'-15'205'16,"-5"7"-47"-16,-4 0 15 15,-2 2-58-15,-1 0-23 16,0 2-71-16,1 4-12 15,2 0-444-15,0 0 383 16</inkml:trace>
  <inkml:trace contextRef="#ctx0" brushRef="#br0" timeOffset="-166333.18">26637 16532 352 0,'0'-19'275'0,"-3"12"365"16,-5 2-450-16,-4 0-127 15,-2 5-21-15,-6 1-20 16,-4 4-16-16,1 10-8 16,2 4-3-16,-5 7-2 15,-2 5-2-15,3 0 0 16,5-2 3-16,13-10 3 16,9-7 5-16,8-11 14 15,6-6 21-15,11-13 35 16,4-3 4-16,1-6-7 15,-3 9-13-15,-10 6-32 16,-6 12-13-16,-10 14-11 0,-7 12-4 16,-12 18-7-16,-8 6 5 15,-15 14 2-15,-2-1 1 16,-10-2 0-16,0-1 3 16,1-16 9-16,7-5 3 15,12-22 23-15,9-11 12 0,19-29 34 16,6-10 11-16,25-18-7 15,12-8-5-15,26-11-37 16,8-6-12-16,10-8-19 16,0 6-7-16,-11 14-2 15,-6 2 1-15,-19 18 4 16,-10-3 3-16,-18 4 5 16,-6 10-1-16,-14 5-6 15,-3 9-8-15,-6 14-24 16,-5 8-9-16,-3 19-6 15,1 14 4-15,-1 14 17 16,-1 3 5-16,1 8 7 16,-2-1 3-16,-1 0 2 15,4-4 2-15,3-18 4 16,1-12 4-16,7-16 24 16,1-10 11-16,8-15 14 15,5-9-4-15,10-16-20 16,6-1-14-16,7 3-21 15,1 8-9-15,-6 19-11 0,-3 11-2 16,-8 19-1-16,-3 9 2 16,-6 8 10-16,1 0 4 15,-3-10 7-15,-1-7 2 16,6-11 7-16,-1-7 3 0,7-10-1 16,0-8-20-16,3-11-130 15,-1-4-123-15,2 5 154 16</inkml:trace>
  <inkml:trace contextRef="#ctx0" brushRef="#br0" timeOffset="-166160.42">27280 16577 749 0,'20'-17'923'0,"6"-3"-750"15,2-2-89-15,4 0-54 16,-6-4-48-16,-16 0-555 16,-6 0 393-16</inkml:trace>
  <inkml:trace contextRef="#ctx0" brushRef="#br0" timeOffset="20978.71">26865 7410 74 0,'-28'80'73'0,"28"-78"-50"15,3 0-7-15,-1-2-6 16,-2 0 11-16,0 0 24 16,0 0 12-16,0-1 11 15,0 1-9-15,0-1-28 16,0-1-8-16,0 1-13 15,0 0-3-15,0-1-4 0,0 1 0 16,0 0 3-16,0 1 2 16,0-2 2-16,0 1 2 15,0 0-2-15,0-1 1 16,0 1 0-16,0 0-2 16,0 1-3-16,0-2-2 15,0 1-2-15,0 0-1 16,0-1 2-16,0 1 3 0,0 0 8 15,0-1 7-15,0 2 0 16,0-1-4-16,0 1-10 16,0 0-4-16,0 0-1 15,0 0 0-15,0 0 2 16,0 0 2-16,0 0 6 16,0 0 0-16,0 0 0 15,-1-1 3-15,0-1-5 16,-3 1-2-16,-12-6 1 15,-28-13 1-15,26 8-2 16,2-2 2-16,3 2 2 16,0-2-3-16,3 5-1 15,2 0-4-15,0 2-4 16,2 3 0-16,-2 4-4 16,2 0 4-16,1 0-1 15,1 5-2-15,3-3-6 16,-2 0 0-16,3-2-4 0,0 0-2 15,0 0 2-15,0 0 3 16,8 4 0-16,5 0 6 16,2 4 2-16,32 30 2 15,-34-30 2-15,4 0-1 16,2-2-1-16,-2 1 0 16,2 2 0-16,-3 1 0 0,-5-1 3 15,-1-4 2-15,-3 1 3 16,-3-2 1-16,-4-4 0 15,1 1 0-15,-1-2-3 16,0-1 1-16,0 1-9 16,0 0-31-16,0 1-105 15,-1-2-16-15,0 1 101 16</inkml:trace>
  <inkml:trace contextRef="#ctx0" brushRef="#br0" timeOffset="21398.26">26864 7432 0 0,'1'-102'47'0,"-1"82"25"16,0 3 0-16,1 9 2 16,-2 3-2-16,-3 5-19 15,0 6-12-15,-5 4-22 0,-2 2-9 16,-1 6 8 0,-1 1 8-16,2 9 3 0,0-1-1 15,2 5-15 1,1 0-5-16,1-10-2 0,-1 0-1 15,4-13-1-15,0-4 0 16,6-9 0-16,2-5-1 16,0-10-1-16,4-1 0 15,-2-4 1-15,-2-1 2 0,3 2 6 16,-3 1 7-16,0 7 7 16,-1 2-1-16,-1 7-8 15,1 4-7-15,4 0-7 16,-1 2-2-16,8 2 0 15,0-1 0-15,5-1 1 16,4-1 2 0,-5-2 10-16,-3-4 8 0,-8 6 53 15,-5-6 44-15,-4 6 11 16,-4-2-18-16,5 2-67 16,0 0-37-16,-1-1-146 15,1 1-188-15,0 1 260 16</inkml:trace>
  <inkml:trace contextRef="#ctx0" brushRef="#br0" timeOffset="38364.61">27528 1589 327 0,'-8'-44'162'15,"0"1"-144"-15,9 11-11 16,-1 4-2-16,-4 8-5 15,3 7 0-15,1 6-1 16,0 5 1-16,1 7 1 16,-4 0 1-16,2-5-2 15,-10 26-2-15,-17 60-5 16,11-11-1-16,0 24 2 16,-6 5 1-16,0 17 0 15,6 4 1-15,9 10 0 0,3 10 2 16,9-7 0-16,0-1 2 15,-4-14 1-15,1-13 0 16,-5-15 2-16,-4-16 0 16,-1-27 10-16,-5-16 8 15,2-28 46-15,-5-10 31 16,-6-14 99-16,-1-12 136 0,-8-25-179 16,3-7-45-16,4-24-71 15,-3-5-28-15,8-10-11 16,4-12-2-16,9-5 7 15,0 0 6-15,7-6 9 16,-5-2 1-16,6 0-6 16,9 4-3-16,7 12-11 15,4 10-3-15,6 24-9 16,1 6-1-16,3 12-4 16,5 6 1-16,2 14 0 15,-2 3-2-15,4 10-9 16,-4 10-2-16,2 10-6 15,2 9 0-15,-3 14 1 16,2 8 4-16,-5 12 3 16,-4 5 3-16,-13 19 6 0,-9 7 0 15,-20 6 3 1,-12 8 7-16,-13-3 8 0,-7 0 4 16,-3-3 4-16,-1-10 4 15,-1-15 2-15,-1-14 1 16,5-16 2-16,6-8 1 15,11-8 2-15,8-2 5 16,10-7 2-16,3 0-3 0,6-6-7 16,2-6-11-16,10-5-9 15,3-7-7-15,12-11-2 16,6-1-1-16,9-1-1 16,6 4-1-16,3 8-3 15,0 6-3-15,7 12 1 16,3 8-3-16,8 16-1 15,5 12-6-15,-3 19 1 16,-13 6 4-16,-16 5 8 16,-15-6 7-16,-21-7 5 15,-4-1 5-15,-11-1 7 16,-8-2 3-16,-10-6 9 16,-5-5 4-16,-7-7 12 15,-4-4-3-15,-8-7 2 16,0-4 0-16,3-10-9 15,3-2-5-15,14 0-8 16,2-1-6-16,12 0-6 0,4 2-3 16,6-1-7-16,4-1-30 15,0-2-149-15,1 2-169 16,2-3 278-16</inkml:trace>
  <inkml:trace contextRef="#ctx0" brushRef="#br0" timeOffset="38719.64">26394 1257 463 0,'-18'-20'246'0,"11"15"-307"16,6 2 6-16,3 20 2 16,4 11 2-16,-2 22 38 15,0 8 6-15,0 16 2 0,0 4 1 16,4 2 1-16,0-4 1 15,2-14 2-15,2-8 0 16,-1-16-1-16,0-12-6 16,-1-19-45-16,5-14-74 15,8-18 82-15</inkml:trace>
  <inkml:trace contextRef="#ctx0" brushRef="#br0" timeOffset="39052.46">28153 797 587 0,'-4'-8'566'0,"5"16"-619"15,1 3-9-15,2 21 9 16,-2 9 2-16,-3 7 17 16,-2 0 9-16,-5-5 17 15,-1-2 8-15,-3-8 0 16,4-1 2-16,4-12 2 16,0-10 3-16,4-6 4 0,0-6 5 15,0 0-23-15,0 2-43 16,0 0-137-16,0-2-36 15,0 1 152-15</inkml:trace>
  <inkml:trace contextRef="#ctx0" brushRef="#br0" timeOffset="40100.53">26277 3574 569 0,'-12'0'513'16,"17"0"-581"-16,10 0-23 16,25-2 11-16,15-2 30 0,14-3 33 15,4-2 11-15,14-5 7 16,2-4 3-16,14-2-3 16,2 0-1-1,-3-4 7-15,-1-3 3 0,0-5 17 16,7 1 7-16,-5 1 10 15,2 6 2-15,-3 2-15 16,-2 6-3-16,2 2-8 16,-16-1-3-16,-22 4 0 15,-11 3-3-15,-20 6 7 16,-3-1-2-16,-16 3 10 16,-6 0 9-16,-12 1 6 15,-5 2-7-15,-15 1-7 16,-8 0-10-16,-21 8-11 15,-18 3-6-15,-24 7-6 16,-14 4-4-16,-14 10 4 0,-3 4 1 16,-9 8 2-16,4 2 2 15,-9-3-1 1,3-3 1-16,5 0-2 0,7 1-2 16,6-1-1-16,14-2 0 15,21-9 4-15,6-10 1 16,33-7 5-16,17-7-4 15,20-8-4-15,9-3-6 16,15-9-10-16,11-2 0 0,22-6-1 16,11-6 3-16,14-2 3 15,3-4 3-15,11-1-2 16,4 3 1-16,15-2-3 16,2 2-1-16,7-4-1 15,3-1 2-15,2-4 5 16,7-1 2-16,-3-2 4 15,-1 3 0-15,-9 5 2 16,-8 2 4-16,-17 9-2 16,-10 2 4-16,-21 4 2 15,-8 2 5-15,-15 4 4 16,-11 2 2-16,-13 4 4 16,-5 4 0-16,-6 4 0 15,-1-4 2-15,0 0 1 16,-1 0-5-16,1 0-4 15,0 0-5-15,0 0-4 16,0 0-3-16,-2 0-6 0,1 0-6 16,0-2-94-16,1 1-139 15,-22-6 139-15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25T11:44:00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21887 3540 201 0,'-13'15'109'0,"11"1"-96"16,2 8-6 0,0 0 12-16,4 30 8 0,-4 17 23 15,0 6 13-15,0 5 23 16,-6 7 9-16,-4 7 2 15,-3-3 29-15,-2 10-34 16,6 8-27-16,-3 15-25 0,3 13-7 16,-6 22-12-16,-1 1-8 15,0 28-9-15,-3 12 0 16,-1 10 0-16,-2 16-1 16,-4-2 1-16,0 5-2 15,-8 0 0-15,4-5-2 16,0-2 0-16,6 0-6 0,11 4-3 15,0 0-1-15,9 0 4 16,2-5-1-16,4-11 7 16,0-12 0-16,2-16 4 15,-2-9 3-15,-2-25 1 16,-2-4 0-16,-6-21 7 16,-2-12 6-16,-5-23 13 15,2-14 3-15,3-28 8 16,2-11-1-16,3-12-12 15,2-14-5-15,-1-3-190 16,3-7 124-16</inkml:trace>
  <inkml:trace contextRef="#ctx0" brushRef="#br0" timeOffset="627.77">17640 8984 484 0,'-66'3'346'0,"31"-7"-136"16,3 0-210-16,20 4-46 15,15 0-14-15,19-4-1 16,18-2 20-16,34-7 34 16,18-2 10-16,37-6 19 15,19-6 8-15,28-3 29 16,11-5 7-16,25-2 13 15,8-1 4-15,14 1-8 16,10 4-13-16,19 7 4 16,16 6-1-16,26 3-6 15,16 0-7-15,17 2-24 0,0 0-8 16,2 1-12-16,10 3-4 16,3-4-1-1,6-1 0-15,-2-1 0 0,-5-2 0 16,-11 5-1-16,-5 2 3 15,-5 8 11-15,-10-2 2 16,-19 9 20-16,-12 2 8 16,-42-1 5-16,-14 8 2 15,-25-4 0-15,-14 2-11 16,-17-1-16-16,-7 0-7 16,-30 1-14-16,-5 2-2 0,-24 0-2 15,-16-2 1-15,-14-3 1 16,-25 0-15-16,-29-7-170 15,-24-2 131-15</inkml:trace>
  <inkml:trace contextRef="#ctx0" brushRef="#br0" timeOffset="3394.3">22226 4047 286 0,'0'-26'165'0,"4"13"-111"16,-4 0-9-16,2 6-23 16,-2 6-11-16,6 7-13 0,2 4-3 15,-3 4 3-15,4 6 1 16,-2 0 2-16,-2 0 2 16,3-6 2-16,-6-2 1 15,4-3 2-15,-3-1 1 16,4 3 1-16,-5-3 0 15,1 1 3-15,1 2 4 16,-1 3 0-16,2 4-2 16,0 3-6-16,-1 6-2 0,4 6-2 15,-1 6-2-15,5 3 0 16,-3 5 0-16,5-2-1 16,-5 1-2-16,7-2 1 15,1 0-1-15,-3-4 0 16,3 0 0-16,-2-3 0 15,1 3 0-15,1 3 0 16,0 2 0-16,-1 6 1 16,2-2-1-16,-1 2 0 15,-1-2 1-15,7-2-1 16,-2 1 1-16,7-6 0 16,1 0 0-16,1-4 0 15,-1 2 0-15,-1 2 0 16,-4 0 1-16,-4 2 1 0,4 3-1 15,-1 0 2-15,5 1 1 16,6-6 5-16,0 1 14 16,8-4 13-16,1 1 4 15,6 2 5-15,5 1-4 16,-6-6-22-16,-4 3-4 16,-8 7-5-16,-2 1-4 15,4 3-2-15,2 2 2 16,2-12-5-16,1-1 5 15,1-2-3-15,1-1 2 0,6 0 3 16,-4 2 1-16,2 5 11 16,-4 0 0-16,-3 7 4 15,6-2-2-15,4-1-4 16,1-1-4-16,6-7-3 16,-1 1-1-16,-2-1-3 15,0 0 2-15,-5 4 6 16,1 0 7-16,8 5 14 15,8-2 2-15,13 0-2 16,1-3-7-16,-2-3-11 16,0-2-3-16,0-6 1 15,2-1 2-15,5-4-1 16,2 3 1-16,-10-1-5 16,2 4 0-16,2 3 1 15,9 0 1-15,9 3 3 0,1-2 1 16,4-2 1-16,0-3-2 15,3-2-5-15,-1-2-1 16,-11-4-2-16,-2-1-3 16,-8-1 5-16,3-2 2 15,-10 1 9-15,-4-1 15 16,-13 0 25-16,0-1 12 16,2-2 1-16,10 0-8 15,5-2-14-15,-7-2-9 0,-5-2-15 16,-13-3-5-16,-25-5-12 15,-8 1-8-15,-18-3-13 16,-14-2-47-16,-30-8 36 16</inkml:trace>
  <inkml:trace contextRef="#ctx0" brushRef="#br0" timeOffset="4328.76">17787 3924 454 0,'-39'16'240'16,"5"5"-235"-16,20 21-36 15,12 6-11-15,20-2 6 16,16-2 1-16,20-14 15 16,16-10 12-16,10-20 10 0,-20-15 2 15,2 2 8 1,53-29 4-16,9-18 18 0,-19-4 14 16,-42 7 50-16,-18 1 95 15,-25 13 47-15,-9 5-66 16,-15 14-83-16,-5 4-39 15,-18 10-57-15,-8 10-27 16,-21 14-64-16,-8 11-35 16,-10 15-82-16,-6 8 6 15,17 11 114-15,4-2 46 16,29-8 30-16,12-10 8 0,17-20 7 16,12-9 2-16,13-14 6 15,9-2 4-15,7-6 3 16,-1 2-1-16,-10 6-6 15,-8 7-4-15,-19 18-2 16,-13 6 0-16,-24 17 2 16,-11 5 1-16,-17 13-2 15,-6 3-1-15,-6 12 0 16,-2 2 1-16,13-7 1 16,12-9 1-16,30-23 1 15,16-11 1-15,30-14 5 16,16-6 6-16,26-5 12 15,6-4 16-15,4-11-8 16,-1-1-4-16,-8-5-5 16,-7 0-6-16,-12 1-3 0,-7 6-6 15,-22 5-5-15,-5 2-7 16,-6 3-10-16,-5 3-1 16,-2 4-96-16,3-1-66 15,-2 2 133-15</inkml:trace>
  <inkml:trace contextRef="#ctx0" brushRef="#br0" timeOffset="5975.45">18502 4332 211 0,'9'-19'160'0,"-4"5"-55"16,2-1-31-16,8 2-42 16,2 1-13-16,11 4-12 15,8 6-5-15,5 2-2 16,3 3-3-16,4 12-1 16,-2 2 0-16,-4 12 0 15,-3 6 1-15,-15 8 2 16,-9 3 1-16,-15 10 1 15,-10-1 2-15,-11-6 1 0,-4-6 2 16,-5-15 3-16,6-7 4 16,10-14 21-16,4-7 10 15,9-13-3-15,0-11 15 16,7-24-39-16,6-8-17 16,14-15-12-16,6-5-1 15,5 11 7-15,2 5 1 0,-1 13 5 16,-4 10-2-16,2 11-4 15,1 5-2-15,2 16-9 16,6 6 6-16,4 16-4 16,2 9 2-16,-4 8 3 15,-1 5 2-15,-15 8 6 16,-8 2 1-16,-14 4 2 16,-8 3 2-16,-9-4 0 15,-4-2 3-15,-10-10 3 16,-5-10 1-16,-1-12 9 15,1-5 13-15,6-13 56 16,4-4 58-16,3-7 6 16,5-6-27-16,4-11-64 15,2-11-24-15,8-9-27 16,3-1-7-16,10-4-6 16,10 2-7-16,12 6-4 0,2 1 1 15,2 9 1-15,0 2 4 16,-4 2 3-16,-1 3 1 15,0 0-1-15,-3 4 2 16,-3 7 1-16,-1 1 2 16,-8 5 4-16,-5 0 2 15,-7 3 1-15,-6 0-2 16,-2 6-3-16,-2 0-4 0,-5 2-5 16,2 0-3-16,-1 0-3 15,1 0 1-15,1 0 0 16,-7 20 2-16,-3 32 0 15,7-26-2-15,2 3-1 16,2 0 0-16,-4 2-4 16,3 4 0-16,0 5 3 15,0 4-1-15,6 8 3 16,0-2 1-16,10 1 7 16,6-6 2-16,7-6 2 15,6-4 0-15,3-18 6 16,1-9 9-16,1-15 10 15,-5-13 8-15,-5-12 5 16,0-2 0-16,-13-6 9 16,-4-6 22-16,-11-3 20 15,-8-3-13-15,-11 1-14 0,-6 6-22 16,-2 9-32-16,4 9-6 16,-6 3-11-16,2 7-6 15,-6 5-2-15,-5 4-1 16,0 8 0-16,3 4-3 15,9 8-4-15,1 3-2 16,12 5-2-16,3 1 0 16,14 2 7-16,7-1 4 0,19-6 13 15,12 2 3-15,9-18 9 16,9-3 5-16,11-14 6 16,-2-6 0-16,1-9 1 15,-10-1 1-15,-16 6 1 16,-14 0 7-16,-19 10 7 15,-10 1-3-15,-17 1-15 16,-6 7-16-16,-16 16-19 16,-5 7-6-16,-11 14 5 15,0 3 6-15,11-5 8 16,10-4 2-16,19-14 4 16,9-4 4-16,21-5-3 15,10-4 3-15,14-2-1 16,9-1-2-16,1 0 0 15,-8 3-2-15,-13 7-4 0,-6 2-5 16,-18 11-2-16,-7 10 1 16,-12 18 5-16,-10 8 2 15,-6 18 3-15,4 2 0 16,11-4 0-16,9-8 0 16,21-22 4-16,13-16 5 15,15-20 13-15,4-12 3 16,7-16 10-16,-4-13 3 15,-2-18 12-15,-1-3 6 0,-10-7 7 16,-3 4-3-16,-16 11-22 16,-8 2-11-16,-8 15-19 15,-2 6-6-15,-2 10-10 16,2 14-10-16,-1 3-19 16,3 9-9-16,12 13-1 15,8 4 5-15,12 19 19 16,1 5 8-16,-2 8 7 15,-3 5 3-15,-12 3 5 16,-11-5 2-16,-15-7 9 16,-10-8 10-16,-24-19 26 15,-10-4 13-15,-32-17 12 16,-12-8-7-16,8-9-15 16,-4-7-11-16,32-7-22 15,12-1-11-15,21 2-133 16,21 4 94-16</inkml:trace>
  <inkml:trace contextRef="#ctx0" brushRef="#br0" timeOffset="8009.94">23003 9123 694 0,'-7'-12'840'0,"3"8"-758"16,4 10-69-16,0 18-37 16,0 14-7-16,-4 36 10 15,0 24 5-15,-6 19 4 16,-1 4 3-16,6-6 1 15,1-14-2-15,6-26 5 16,5-14 5-16,1-33 3 16,-4-14 12-16,3-29 12 15,-1-20 5-15,2-31 6 16,2-16-3-16,0-23-5 16,4-8 1-16,-1-15 1 15,7 0-2-15,1 16-12 16,2 17-6-16,1 39-10 0,-8 21-8 15,-1 26-22-15,-5 12-5 16,4 27-8-16,2 16 5 16,2 28 19-16,1 16 7 15,-3 11 9-15,-7-6 1 16,-3-27 10-16,-4-19 11 16,-4-33 39-16,2-15 30 0,-6-25 35 15,1-17-16 1,2-31-30-16,-1-12-25 0,10-9-37 15,0 41-11 1,2-2-11-16,10-28-6 0,10 11-8 16,-2 26-4-16,1 34-12 15,1 16 1-15,1 26 1 16,-1 17 4-16,-2 25 16 16,-5 11 4-16,-4 10 7 15,-3 4 2-15,-6-14 2 16,1-12 2-16,-4-21-4 15,3-10-47-15,-4-15-214 16,-1-9 180-16</inkml:trace>
  <inkml:trace contextRef="#ctx0" brushRef="#br0" timeOffset="9277.56">23599 9233 538 0,'-11'23'440'0,"1"12"-389"16,2 19-86-16,0 16 7 15,6 6 17-15,6-2 6 16,12-6 5-16,8-10 0 0,12-14 5 16,4-7 11-16,6-17 25 15,-2-11 10 1,0-15 18-16,-2-14 8 0,-7-18-12 15,-8-3 4-15,-19-12 44 16,-15-3 4-16,-21 0 0 16,-3 2-7-16,-3 6-49 15,2 6-25-15,2 12-26 16,0 5-10-16,4 14-9 16,5 6-5-16,5 4-9 15,9 2-5-15,7 2-10 16,2 1 2-16,-2-4 5 15,0 0 7-15,20 4 10 16,36 38 2-16,-23-34 5 0,15-4 0 16,12-8 7-1,8-5 0-15,11-7 2 0,-5-1 4 16,-7-6 4-16,-8 0 5 16,-18-6 17-16,-6 2 19 15,-13-2 25-15,-7 4 16 16,-12 7-6-16,-13 2-16 15,-8 10-31-15,-9 0-25 16,-6 9-26-16,-2 6-8 16,-13 10 1-16,3 6 2 15,-3 7 2-15,5 6 0 0,16 4 1 16,7 9-3 0,14 5 0-16,6 3 2 0,13-7 0 15,6-8 4-15,10-16 1 16,6-8 1-16,5-18 6 15,0-10 6-15,-8-20 14 16,-4-16 10-16,-14-24 19 16,-4-8 10-16,-8-16 11 15,-3-1-2-15,1-3-18 16,1 1-14-16,2 11-22 16,2 8-7-16,-1 30-9 15,2 14-1-15,-4 21-7 16,1 8-11-16,-6 21-15 15,-2 10-3-15,-4 40 4 0,2 10 10 16,2 22 18-16,2 3 5 16,7 0 0-16,7-2 0 15,7-13-2-15,10-9-1 16,12-25-2-16,7-14 1 16,10-22 6-16,3-16 3 15,-2-18 11-15,-5-18 7 16,-16-17 8-16,-6-9 4 15,-19-11 5-15,-8-3 0 0,-12 8-6 16,-13 13-7-16,-5 22-17 16,-4 14-10-16,-6 21-16 15,0 8-7-15,-4 20-4 16,1 7 2-16,12 18 5 16,9 8 5-16,22 6 4 15,12-2 1-15,21-9 3 16,7-9 0-16,13-15 4 15,1-7 1-15,2-22 7 16,0-11 1-16,1-24 9 16,3-9 2-16,4-21 4 15,-4-8 5-15,-12-20 6 16,-7-4 2-16,-18-5 4 16,-7 3 0-16,-9 3-5 15,-9 5-1-15,-2 10-5 16,-2 8-4-16,-8 20-8 15,-2 9-7-15,-4 18-10 0,4 7-10 16,-5 14-16-16,4 11-6 16,1 19-1-16,-6 11 4 15,9 25 14-15,-2 6 7 16,9 8 7-16,2 3 3 16,9 2 4-16,6 2 1 15,3 0 3-15,9-5-2 16,5-18 3-16,-7-14-1 15,6-20 1-15,-2-11 1 16,-5-12 0-16,4-3-25 0,-4-9-153 16,-6-8-234-16,2-6 219 15</inkml:trace>
  <inkml:trace contextRef="#ctx0" brushRef="#br0" timeOffset="11124.19">25928 8739 597 0,'-22'9'627'0,"-1"10"-615"15,-8 11-12-15,-1 12 0 16,4 16 1-16,2 8 1 15,6 12-2-15,2 1 0 16,6 0 0-16,8 5 2 16,4-4 1-16,3-3 2 15,17-13-8-15,5-15-9 16,19-25-11-16,8-16 0 16,10-21 17-16,-2-14 14 0,-4-19 44 15,-8-8 5-15,-16-4 79 16,-10 2 10-16,-16 10-6 15,-8 12-9-15,-7 20-71 16,-2 10-36-16,-3 18-37 16,-4 11-15-16,2 22-4 15,4 6 4-15,14 10 10 16,8 5 1-16,13-12 4 16,10-7-3-16,5-18-9 15,4-18-3-15,6-16 6 16,-5-11 8-16,-6-20 22 15,-5-6 13-15,-18-17 10 16,-12-7 9-16,-18-7 15 16,-10 2 2-16,-10 12-11 15,-3 13-15-15,6 18-23 0,-2 9-8 16,6 17-11 0,2 4-7-16,0 12-9 0,7 11-5 15,8 9 3-15,12 0 4 16,14 0 7-16,7-3 5 15,11-12 9-15,4-9 4 16,17-20 5-16,9-12 5 16,10-13 6-16,-2-7 0 15,-8 4 5-15,-6-5 0 0,-22 7-5 16,-4 12-5-16,-10 12-18 16,-7 14-6-16,-8 19-4 15,-1 12 1-15,-12 21 6 16,2 5 6-16,2 14 2 15,-6-3 2-15,10-16 6 16,-2-8 2-16,2-26 20 16,2-8 15-16,-7-17 21 15,4-14 11-15,-2-22-6 16,0-13-10-16,5-19-27 16,4 2-13-16,6 9-14 15,-1 9-8-15,5 21-10 16,-1 8-5-16,-3 17-13 15,5 8-2-15,-4 22 2 16,-2 7 5-16,0 13 14 16,-3 6 6-16,0-8 8 15,0-9 4-15,-4-16 21 0,-2-13 7 16,1-21 11-16,2-11-1 16,5-17-16-16,2-4-9 15,8 6-22-15,-2 10-15 16,6 24-27-16,2 16-6 15,0 32 3-15,4 14 13 0,-5 24 19 16,3-2 6-16,-3-12 8 16,-1-19 4-1,-4-28 17-15,-4-10 11 0,-9-24 15 16,-3-14 0-16,-4-34-6 16,-5-18-5-16,2-20-11 15,0-7-3-15,6-5-7 16,0 6-4-16,2 15-7 15,6 14-2-15,-10 36-8 16,6 15-2-16,-2 20-23 16,-8 11-11-16,1 33-10 15,-12 16 1-15,-2 38 21 16,3 16 13-16,-3 17 12 16,7 6 5-16,1-2 2 15,1 2 0-15,3-6 1 16,-4-5 2-16,-5-8-2 15,-2-5 3-15,-5-28 5 16,1-13 6-16,-1-40 20 16,-1-17 17-16,-2-27 23 15,3-22 5-15,7-27-10 0,10-17-15 16,19-10-35-16,16 3-14 16,16 18-17-16,0 15-9 15,4 16-4-15,-13 10-2 16,-12 18-1-16,-7 3-4 15,-16 21-5-15,-2 14 1 16,-14 15 4-16,-8 8 8 0,-10 7 12 16,-4-6 4-16,6-13 7 15,8-10 9-15,10-21 14 16,8-9 5-16,13-19-4 16,6-6-6-16,19-16-16 15,3-10-2-15,1-12-2 16,5-3 2-16,-1-4 3 15,0 2 2-15,-2 10 1 16,-9 2-1-16,-16 2 3 16,-9 0 2-16,-8-5 0 15,-9 6 0-15,-4 13-10 16,-1 10-4-16,-2 22-16 16,3 11-6-16,-3 16-12 0,0 13-3 15,-1 16 6-15,-1 12 6 16,2 12 15-16,6 2 5 15,0 4 5-15,6-2 2 16,7-6 2-16,-2 4 0 16,9-13 1-16,2-2 1 15,5-17 2-15,4-6 2 16,-2-13 11-16,0-11 6 16,-5-11 13-16,0-10 1 15,-4-12-2-15,4-3-10 0,-2 2-15 16,-3 8-6-16,-2 10-10 15,-2 8-7-15,-1 4-10 16,-1 4-4-16,3 9 2 16,2 3 3-16,7 8 13 15,2 1 6-15,10-5 4 16,6 0 1-16,5-5 2 16,8-4 0-16,-12-2-2 15,-5-2-1-15,-4-1-1 16,-2 1-1-16,8 1-8 15,-6 7-37-15,-2 1-147 16,-13 1 132-16</inkml:trace>
  <inkml:trace contextRef="#ctx0" brushRef="#br0" timeOffset="11456.89">27367 9127 838 0,'5'13'880'15,"1"4"-802"-15,8 14-89 16,4 6 8-16,10 10 12 16,6 5 3-16,8 4-2 15,4-4 1-15,-4-5 2 16,-2-11-1-16,0-14-33 16,-7-3-86-16,0-12-370 15,-7-9 267-15</inkml:trace>
  <inkml:trace contextRef="#ctx0" brushRef="#br0" timeOffset="11699.34">27638 9168 694 0,'12'-51'795'15,"-11"66"-773"-15,0 6-27 16,-1 21 2-16,0 11 1 16,-6 23 21-16,-10 11 3 0,-4 2 10 15,-8 3 0-15,-8-16-5 16,2-9-6 0,0-18-78-16,7-13-467 0,12-25 326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0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235 175 688,'-18'-119'1066,"18"114"-874,-1-1-1,1 1 1,0 0 0,0-1 0,1-10 0,1 16-74,-2-1 0,0 0 0,0 1 1,0-2-1,1 2 0,-1-1 0,0 1 0,1-1 0,-1 1 0,2-2 1,-2 2-1,0-1 0,1 1 0,-1 0 0,1-1 0,-1 1 0,2-2 1,-2 2-1,2-1 0,0 1 507,-2 0 274,0 0 175,0 0 87,-2 25-335,0 1-1,-1-1 0,-2 0 0,-13 41 1,5-12-324,-22 110-78,18-73-94,-58 174 0,17-99 1311,56-172-395,2 6-1241,0-1 0,0 1-1,-1 0 1,1 0-1,0-1 1,0 1 0,0 0-1,0-2 1,0 2 0,0 0-1,0-1 1,0 1 0,0 0-1,0-1 1,0 1-1,0 0 1,0-2 0,1 2-1,-1 0 1,0-1 0,0 1-1,0 0 1,0 0-1,2-1 1,-2 1 0,0 0-1,0-2 1,0 2 0,1 0-1,-1 0 1,0 0 0,0-1-1,1 1 1,-1 0-1,0 0 1,2 0 0,-2 0-1,0 0 1,0-1 0,1 1-1,-1 0 1,1 0-1,62-34 100,-28 14-56,61-25 0,-86 41-58,0 0 0,0 1 0,1 1-1,0-1 1,1 2 0,-2-1-1,1 1 1,0 1 0,1 0-1,18 3 1,-26-2 3,-1 0 1,1-1-1,-1 2 0,1-1 1,0 0-1,-2 2 0,1-2 1,1 1-1,-1 0 0,-1 0 1,1 0-1,0 1 0,3 2 1,0 2-4,-2 0 0,1 1 0,7 13 0,-9-16 21,-1 1 1,1-1-1,0 0 0,1-1 0,-2 2 0,2-2 0,0 1 0,0-1 0,0 0 0,7 4 1,-10-8 8,1 0 1,-2 0 0,1 0 0,0 0 0,1 0 0,-2 0-1,1 0 1,0 0 0,1-1 0,-2 1 0,1 0 0,0-2-1,-1 2 1,2 0 0,-1-1 0,-1 1 0,1-1 0,-1 1 0,2-2-1,-2 2 1,1-1 0,-1 1 0,1-1 0,1-2 0,16-21 336,-8 12-207,-8 8-131,1 1 0,0-1 0,-1 0 1,0 2-1,0-2 0,0 0 0,0 0 1,0 0-1,-1 0 0,0 0 0,1-2 1,-2 2-1,1-5 0,-1 9-79,0-1 0,0 1 0,0 0 0,-1 0 0,1 0 1,0-2-1,0 2 0,0 0 0,-2 0 0,2 0 0,0 0 0,0 0 0,0 0 0,-1-1 0,1 1 0,0 0 0,0 0 1,-1 0-1,1 0 0,0 0 0,0 0 0,-2 0 0,2 0 0,0 0 0,0 0 0,-1 0 0,1 0 0,0 0 0,0 0 0,-1 1 0,-2-1-2635,2 0 899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77 800,'-1'-1'640,"1"1"-1,0-2 1,-2 2-1,2-1 1,0 1-1,-1-1 1,1 1-1,0-2 1,0 2-1,0-1 1,-1 1-1,1-1 1,0 1 0,0-2-1,0 1 1,0 0-1,2-14 3456,-2 12-4016,2 2 0,-2 0 0,0-2-1,0 2 1,0-1 0,1 0 0,-1 0 0,0 1-1,-1-2 1,1 2 0,0-4 0,-2 3-71,1 1 0,0 1-1,-1-1 1,1-1 0,0 1 0,-1 1 0,1-1 0,0-1-1,-1 2 1,1-1 0,0 1 0,-1-1 0,1 1 0,-2 0-1,2 0 1,0-2 0,-3 2 0,-3-1 6,-4-2-17,1 1 1,-1 0 0,-1 1-1,1 1 1,1 0 0,-1 0-1,-13 3 1,16-2-9,1 0 1,-1 1-1,2-1 0,-1 2 1,0-1-1,1 1 0,-1 1 1,0-1-1,1 1 0,-1 0 1,2 1-1,-2-1 0,-6 8 1,2 0-15,0 0 0,1 1 0,0 1 0,2-1 0,-10 19 1,16-28 19,0-1 1,0 1 0,1 0-1,0 0 1,-1 0 0,1 0-1,1 0 1,-1 0 0,1 0-1,0 0 1,0 1 0,0-1-1,0 0 1,0 0 0,1 0-1,-1 0 1,1 0 0,1 0-1,-1 0 1,0 0 0,1 0-1,0-1 1,0 1 0,0 0-1,5 5 1,-3-5 4,1-1-1,-1 1 0,0-2 1,2 1-1,-2 0 1,1-1-1,-1 1 1,1-2-1,1 1 0,-1-1 1,0 0-1,1 1 1,-1-1-1,0-1 1,1 1-1,-1-1 0,0 0 1,11-1-1,3-2 36,-2 1-1,2-2 1,-2-2-1,22-6 1,-30 10 0,13-6 52,-22 8-82,0 0 1,1 0-1,-1 0 1,0 0-1,0-2 1,1 2-1,-1 0 1,0 0-1,2 0 1,-2 0-1,0 0 1,0-1-1,0 1 1,1 0-1,-1 0 1,0 0-1,0-1 1,0 1-1,1 0 1,-1 0-1,0-2 1,0 2-1,0 0 1,0 0-1,0-1 1,0 1-1,2 0 1,-2-1-1,0 1 1,0 0-1,0 0 1,0-2-1,0 2 1,0-1-1,-2 1 1,2-1 1,-1 1-1,1 0 0,-1-2 0,1 2 0,-2 0 1,1-1-1,1 1 0,-1 0 0,-1 0 0,2 0 1,-1 0-1,1-1 0,-1 1 0,-1 0 0,2 0 1,-1 0-1,0 0 0,1 0 0,-2 0 0,0 1 1,-20 3-8,6 1-10,2 1 0,-1-1 0,2 2 0,-2 1 0,2 0 0,-1 0 0,2 1 0,0 0 0,0 2 0,0 0 0,2-1 0,-1 2 0,-16 24 0,7-4-5,2 0-1,0 2 0,2-1 1,-18 62-1,28-79 9,2 0 1,-4 26-1,7-38 8,1 0 0,0 0 0,0 0 0,0 0 0,0 0 0,0 0 1,0 0-1,1 0 0,-1 0 0,2 0 0,-1 0 0,0-1 0,1 1 0,0 0 0,0 0 0,3 4 1,-2-7 6,-2 2 1,2-2 0,-1 1 0,1-1 0,0 0 0,-1-1 0,1 2 0,0-1-1,-1-1 1,1 1 0,0-1 0,-1 2 0,1-2 0,0 0 0,-1 0-1,1 0 1,0 0 0,-1-2 0,1 2 0,1-1 0,-1 1 0,-1-1 0,4-1-1,10-3 67,0-2 0,22-11-1,-32 15-49,32-20 518,0 1 0,60-52 0,-96 74-456,-1-1 1,-1 0 0,1 1 0,1-2-1,-2 1 1,1 0 0,0 1-1,-1-2 1,2 1 0,-2 0 0,1-1-1,0 0 1,-1 0-129,0 2 1,0 0-1,0 0 0,0 0 1,0-1-1,0 1 0,0 0 1,0 0-1,0 0 0,0 0 1,0-1-1,0 1 0,0 0 1,-1 0-1,1 0 0,0 0 1,0-2-1,0 2 0,0 0 1,0 0-1,0 0 0,-1 0 1,1 0-1,0 0 0,0-1 1,0 1-1,0 0 1,-2 0-1,2 0 0,0 0 1,0 0-1,-10-1-5033,8 1 2747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143 111 1176,'-2'-2'272,"-3"-23"1413,5 25-1500,0-1 0,-1 1-1,1-2 1,0 2 0,0-1-1,0 1 1,0-1 0,0 1-1,0-2 1,0 2 0,0-1-1,0 1 1,1-1 0,-1 1-1,0-2 1,0 2 0,0-1-1,0 1 1,1-1 0,-1 1-1,0 0 1,0-2-1,2 2 1,-2-1 0,0 1-1,1 0 1,-1-1 0,1-1-1,-1 4 34,-1-2-1,1 1 1,-1-1-1,-1 1 1,2 1-1,0-2 0,-1 1 1,1-1-1,-1 1 1,1 1-1,0-2 0,-2 1 1,2 0-1,0-1 1,-1 2-1,1-1 0,0 2 1,-7 29-548,2-4 565,-67 308 218,69-323-379,-3 10 278,2-1 0,0 1 0,-2 32 0,6-55-321,0 1-1,0-1 1,0 0 0,0 0 0,0 0 0,0 0 0,0 1 0,0-1 0,0 0-1,0 0 1,0 0 0,0 0 0,0 2 0,0-2 0,0 0 0,0 0 0,0 0-1,0 0 1,0 1 0,0-1 0,0 0 0,0 0 0,0 0 0,0 0-1,0 0 1,-1 1 0,1-1 0,0 0 0,0 0 0,0 0 0,0 0 0,0 0-1,0 0 1,-1 0 0,1 2 0,0-2 0,0 0 0,0 0 0,0 0 0,-2 0-1,2 0 1,0 0 0,0 0 0,0 0 0,0 0 0,-1 0 0,1 0-1,0 0 1,0 0 0,0 0 0,-1 0 0,1 0 0,0 0 0,0-2 0,-10-7 1285,8 0-1031,-1-1 1,2 1 0,-1 0 0,1-1 0,1 1-1,0 0 1,3-15 0,13-67 49,-11 70-209,4-23-95,2 1 0,2 2 0,22-50 0,-32 87-49,-2 0 0,2 0 0,-1 0 0,1 0 0,1 0 0,-1 0 0,1 0 0,4-3 0,-8 6 8,1 1 0,-1 0-1,1-1 1,-1 1 0,2 0 0,-2-2 0,1 2 0,-1 0 0,1 0 0,-1 0-1,2 0 1,-1-1 0,-1 1 0,1 0 0,-1 0 0,2 0 0,-1 0-1,-1 0 1,1 0 0,-1 1 0,2-1 0,-1 0 0,0 2-5,1-2 0,-1 1 0,0 0 0,-1-1 0,2 2 1,-1-1-1,-1 0 0,1 1 0,1-1 0,-2 0 0,1 1 0,-1-1 0,1 0 1,-1 1-1,0-1 0,0 0 0,2 2 0,8 44-108,10 73 0,-13-67 121,16 58 1,-19-95 9,0-2-1,1 1 1,2 0 0,-1-1-1,1 0 1,1 0 0,1 0-1,13 14 1,-21-27 9,-1 0 11,1 2 1,1-2 0,-1 1-1,0-1 1,1 0 0,0 1-1,0-1 1,-1 0-1,0 1 1,1-1 0,0 0-1,0-1 1,0 2 0,0-1-1,3 0 1,-2-2 80,-2 0-1,0-1 1,1 1 0,-1 0-1,0-1 1,1 0 0,-1 0-1,0 1 1,1-2-1,-1 2 1,-1 0 0,1-2-1,-1 2 1,2-2 0,-1-2-1,-1 3-31,17-55 842,14-84 0,-22 90-715,2-6-100,2-1 1,3 2 0,35-86-1,-46 132-104,-1 4-5,-1-1 0,0 0 0,-1 1 0,1-2 1,0 1-1,1-14 0,-4 21-29,0 0 0,0 0 0,-2 0 1,2 0-1,0 0 0,0 0 0,0 0 1,0 0-1,0 0 0,0 0 0,0 0 1,0 0-1,0 0 0,0 0 0,0 0 0,0 0 1,0 0-1,0 0 0,0 0 0,0 0 1,0 0-1,-1 0 0,1 0 0,0 0 0,0 0 1,0 0-1,0 0 0,0 0 0,0 0 1,0 0-1,0 0 0,0 0 0,0 0 1,0 0-1,0 0 0,0 0 0,0 0 0,0 0 1,0 0-1,0 0 0,0 0 0,0 0 1,0-2-1,0 2 0,0 0 0,0 0 0,0 0 1,0 0-1,0 0 0,0 0 0,0 0 1,0 0-1,0 0 0,0 0 0,0 0 1,0 0-1,0 0 0,0 0 0,0 0 0,0 0 1,0 0-1,0-1 0,0 1 0,0 0 1,0 0-1,0 0 0,-4 8-5893,0 7 3096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55 1568,'0'-4'408,"-2"-2"-1,1 2 0,0-1 1,-1 1-1,1 0 0,0 0 1,-6-8-1,7 11-314,-1 1 0,-1-2 0,1 1 1,1 0-1,-1 1 0,-1-2 0,1 2 0,0-1 0,-1 1 0,1-1 0,0 1 1,-1-2-1,1 2 0,0 0 0,-1 0 0,1-1 0,0 1 0,-1 0 0,1 0 1,0 0-1,-1 0 0,1 0 0,0 0 0,-1 0 0,1 1 0,0-1 0,-1 0 1,1 2-1,0-2 0,-1 0 0,0 2 0,-10 2 236,2 2 0,0 0 0,-1 0 1,2 0-1,-1 2 0,1-1 0,-16 17 0,-50 69 587,64-79-794,-15 26 152,-1 0 0,3 2 0,-27 64 0,-34 139 149,80-229-395,1 0-1,0 0 1,1 0-1,2 0 0,-1 0 1,1 1-1,2 18 0,-1-30-5,2 1 0,-1-1 0,0 0 0,1 1 0,-1-1 0,2-1-1,-2 1 1,2 1 0,-1-2 0,1 1 0,0-1 0,1 0 0,-2 1-1,2-1 1,0-1 0,0 1 0,0 0 0,0-1 0,0 1 0,2-2-1,-2 1 1,1 0 0,-1-1 0,12 4 0,-9-4 67,-1 1 1,2 0-1,-1-2 0,1 0 1,0 1-1,-1-2 0,1 1 1,0-1-1,0 0 0,-2-1 1,2 1-1,10-4 1,-18 4-78,0 0 1,0 0 0,0 0 0,0 0-1,1 0 1,-1 0 0,0 0 0,0 0 0,0 0-1,0 0 1,0 0 0,1 0 0,-1 0-1,0-2 1,0 2 0,0 0 0,0 0-1,0 0 1,0 0 0,0 0 0,2 0 0,-2 0-1,0-1 1,0 1 0,0 0 0,0 0-1,0 0 1,0 0 0,0 0 0,0-1 0,0 1-1,0 0 1,0 0 0,0 0 0,0 0-1,0-2 1,0 2 0,0 0 0,0 0 0,0 0-1,0 0 1,0 0 0,0-1 0,0 1-1,0 0 1,0 0 0,0 0 0,-2 0 0,2 0-1,0 0 1,0-1 0,0 1 0,-4-3-2196,4 2 1987,-1-1-832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36 2673,'-8'-15'2327,"3"16"-909,0 14-510,-38 218-150,-70 178 885,98-360-1263,-10 15 1268,25-64-1549,0-2 0,0 1 0,0-1 1,0 1-1,0-1 0,0 2 1,-2-2-1,2 1 0,0-1 1,0 1-1,-1-1 0,1 2 1,0-2-1,-1 1 0,1-1 0,0 1 1,-2-1-1,2 2 0,-1-2 1,1 0-1,-1 1 0,1-1 1,-2 0-1,2 0 0,-1 1 1,0-1-1,1 0 27,-2-1 0,2 0 0,-1 1 0,1-2 0,-1 2 0,1-1 0,0 0 0,-2 1 0,2-2 0,0 1 0,0 0 0,-1 1 0,1-2 0,0 1 0,0-2 0,-4-46 1376,4 9-1339,3 1 0,1 1 0,1-1 0,2 0-1,2 1 1,16-44 0,-6 33-196,2 1 0,2 0 1,58-88-1,-67 117 12,0-1 0,2 3 0,19-20 0,-28 30-9,1 2 0,-2-2 1,2 2-1,0-1 0,0 2 1,0-1-1,2 1 0,-2 0 0,1 1 1,15-3-1,-21 4 12,1 2 0,-2-1 1,1 1-1,1 0 0,-1 0 1,-1 0-1,2 0 0,-1 0 0,0 1 1,-1-1-1,2 2 0,-1-2 0,0 1 1,-1 0-1,2 1 0,-1-1 0,0 0 1,-1 1-1,1-1 0,-2 2 0,2-2 1,0 2-1,-1-2 0,0 2 0,3 3 1,-2-3 7,-2 1 0,2 0 1,-2 0-1,0-1 0,1 1 1,-1 0-1,-1 0 0,1 0 1,-1 0-1,2 0 0,-2 0 1,0 0-1,0 0 0,0 0 1,-2 0-1,2 0 0,-1 0 1,0 0-1,-2 5 0,-2 4 14,-2 1-1,0-1 0,-1-1 1,0 1-1,-1-1 0,1 0 1,-13 11-1,-7 5 46,-47 36 1,67-57-33,-4 2 11,0 0 0,-21 13-1,29-21-10,1 2 1,-1-2-1,1 0 0,-1 1 0,0-1 0,2-1 0,-2 1 0,0-1 0,0 2 0,1-2 0,-1 0 0,0 0 0,0 0 0,0 0 0,1-2 0,-6 1 0,9 1-28,-3-3-43,9 2-173,16 1 199,0 0 0,0 3 0,0-2-1,-1 3 1,0 0 0,30 11 0,-47-14 19,1 0 0,-1 2-1,2 0 1,-2-2 0,0 2 0,0-1 0,0 1 0,5 6 0,-8-9 8,1 2 0,-1-1 0,0 0 1,-1 1-1,2 0 0,-2 0 0,1-1 0,0 0 1,-1 1-1,0-1 0,2 2 0,-2-2 1,0 0-1,0 1 0,1 0 0,-1 0 0,0-1 1,0 0-1,0 2 0,-1-2 0,1 1 0,0-1 1,0 2-1,-2-2 0,2 0 0,-1 1 1,0 2-1,-3 2 26,0 2 1,-2-1-1,2-2 1,-1 2-1,0 0 1,-2-2 0,2 0-1,-11 9 1,1-4 111,-1 1 1,-25 12 0,27-17 60,1 1 0,-28 6-1,37-11-140,-2-1 0,2 0 0,0-1-1,-1 2 1,1-2 0,-1 0 0,1 0-1,-2-2 1,2 2 0,0-1 0,-1 1-1,1-1 1,-8-3 0,11 4-117,-1-2 0,2 2 0,-1-1 0,0 1 0,-1-1 0,2 1 0,-1-2 0,0 2 0,1-1 0,-2 0 0,1 1 0,1-2 0,-1 1 0,1 0 0,-2 1 0,2-2 0,-1 1 0,1 0 0,0-1 0,0 2 0,-1-1 0,1 0 0,0-1 0,0 1 0,0 0 0,0-1 0,0 1 0,0 0 0,0 1 0,0-2 0,0 1 0,0 0 0,0-1 1,1 1-1,-1 0 0,0 1 0,1-2 0,-1 1 0,2 0 0,-2-1 0,1 2 0,-1-1 0,1 0 0,1-1 0,19-12-929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 3161,'2'-5'1017,"2"-6"2920,-4 11-3827,0 0 0,0 0 1,0 0-1,1 0 0,-1 0 1,0 0-1,0 0 0,0 0 0,0 0 1,1 0-1,-1 0 0,0 0 0,0 0 1,0 0-1,0 1 0,2-1 0,-2 0 1,0 0-1,0 0 0,0 0 1,0 0-1,1 0 0,-1 0 0,0 2 1,0-2-1,0 0 0,0 0 0,0 0 1,0 0-1,0 0 0,0 1 0,1-1 1,-1 0-1,0 0 0,0 0 1,0 0-1,0 1 0,0-1 0,0 0 1,0 0-1,0 0 0,0 0 0,0 2 1,0-2-1,0 0 0,0 1 1,6 12-43,0 1 0,1-1 1,16 22-1,-17-25-46,1 0 0,0 0 0,-2 2 0,0-1 0,1 0 0,-2 1 0,4 14 0,0 24 218,-2-1 0,-2 0 0,-2 1 0,-8 74 0,4-87 111,-4 0-1,0-1 1,-2 0-1,-3 0 1,0-1-1,-2 0 1,-2-1-1,-1 0 1,-1-1-1,-32 46 1,46-75-304,-1 1 48,0 2 0,0-1 0,0 0 0,-1-1 0,-1 2 1,1-2-1,0-1 0,-1 1 0,1-1 0,-14 8 0,19-12-91,0 0-1,0 2 1,0-2-1,-1 0 1,1 0-1,0 0 1,0 0-1,-1 1 1,1-1-1,0 0 1,0 0-1,-2 0 1,2 0-1,0 0 1,0 0 0,-1 0-1,1 0 1,0 0-1,0 0 1,-1 0-1,1 0 1,0 0-1,0 0 1,-2 0-1,2 0 1,0 0-1,0 0 1,-1 0-1,1-1 1,0 1-1,0 0 1,-1 0-1,1 0 1,0 0-1,0 0 1,0-2-1,-2 2 1,2 0-1,0 0 1,0 0-1,0-1 1,0 1-1,-1 0 1,1 0-1,0 0 1,0-1-1,0 1 1,0 0 0,0 0-1,0-2 1,0 2-1,0 0 1,0-1-1,0 1 1,0 0-1,0 0 1,0-1-1,0 1 1,0 0-1,0 0 1,0-2-1,0 2 1,0 0-1,0 0 1,0-1-1,0 1 1,1 0-1,11-25-838,8 1 363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1000,'-92'96'1278,"88"-93"-1043,0 1-1,0-2 1,0 2 0,0-1 0,0 0-1,-8 2 1,-11-1 3120,15-4-1145,4-1 1521,11-2-2231,21-2-1076,246-30 774,-250 32-1045,34-6-1,-50 6-66,0 2 1,-2-2-1,2 1 0,-1-1 1,1 0-1,-1-1 0,-1 0 1,9-6-1,-15 10-74,0 0 1,0 0-1,1 0 1,-1 0-1,0 0 0,0 0 1,0 0-1,0 0 1,0 0-1,2 0 0,-2 0 1,0 0-1,0 0 1,0 0-1,0-2 0,0 2 1,0 0-1,0 0 1,0 0-1,0 0 1,1 0-1,-1 0 0,0 0 1,0-1-1,0 1 1,0 0-1,0 0 0,0 0 1,0 0-1,0 0 1,0-1-1,0 1 0,0 0 1,0 0-1,0 0 1,0 0-1,0 0 0,0-2 1,0 2-1,0 0 1,0 0-1,0 0 0,0 0 1,0 0-1,-1 0 1,1-1-1,0 1 0,0 0 1,0 0-1,0 0 1,0 0-1,0 0 0,-6-1-1029,2 1-4193,2 0 2665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5T05:40:1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1736,'-3'0'-218,"-10"0"1890,18 0 3566,21 4-430,-6-2-4525,-2 1 0,2 0 0,-1-3 0,1 0 0,-1 0 0,1-2 0,-2 0 0,1-1 0,22-8 0,11-2 171,-25 6 127,50-19-1,-70 20-261,-15 5-2501,5 1 1327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71088-8041-402D-99C9-DBB26660DCF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56FD-AE9D-436C-992B-D864D05E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x</a:t>
            </a:r>
            <a:r>
              <a:rPr lang="en-US" baseline="0" dirty="0"/>
              <a:t> and y to uppercase?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8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E6A-8563-ACF6-7962-C96CFABAB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08056-C8E7-6E99-228B-A0791B7E1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9E3E3-0DAA-A85E-CF30-E3F8D61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FAA7-1700-57DC-4874-314B9EC9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E87D-071B-2D7D-979D-7EBE7EBC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AD30-E371-B59D-9EF7-DDCD234D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60B8E-B9A6-58FA-C6EE-7BE5E0BA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ABF9-630A-6FA7-1251-EC948D44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56BF-7C3D-64B4-389D-6DFC4B1F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78DE-0105-AAFF-A807-1C80ADA5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45694-576C-9602-3205-F2D12EB4A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42FA1-2ADB-D123-8BBD-C611E9264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438E-0BA9-C6A9-8632-77482FE6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F186-7AA3-A83A-A59F-5B103823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F0D05-B662-CFEB-0DD4-8984BA54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5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93D7-816B-A23D-7C73-E781E59B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46203-B5BC-00C8-BBEC-3381C8BDB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A95F-C263-948A-889E-FF445470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9DD5C-67B1-C064-4587-345DE5DD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0C70-A307-57A6-EB64-212CAC32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BFE4-CD2B-764F-9C0D-3569B232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BD63-F181-452C-E535-26FBC4C1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5D436-1D9A-4838-AA97-C59D9E08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71BE-6EF3-7599-F599-F2437461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6BEFD-3C50-0A44-5AF9-390EB64C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0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D99C-BFFF-5880-B465-F33AD618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0C78-8F59-34E6-AC20-170F9A2E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2AA94-09A1-969C-372D-B87EA655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5E6AC-ADFA-7048-3D27-45EE7A28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4E59-F3EC-82EC-E744-54C465E7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D6B35-A9C6-0756-FB73-AB3C1598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820F-DD46-ABC7-DBE6-B844E1F8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B9040-D947-24A1-4C8E-2F8AD3182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6D050-02C5-3275-737D-018F56BF4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253A-E0F6-8D8E-C948-CA08A1C26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AFAFD-BBE8-85ED-925B-7C701CDD7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29CBD-A761-E396-3719-3D0ED3F56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24770-BFBB-130B-A362-99F55598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947FE-B3E7-FADA-5D84-C3BFC2AA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369D-1134-51AA-8C8C-D42387FE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FAF54-29FC-7099-E75C-70D2A179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FB14-185A-A2B8-0426-DEEF6E65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4C3A3-BD8B-68DC-38E1-E5D4255F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56F7A-176F-4420-9F2D-20A9AD72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54A13-A711-8809-9FB3-7D5A6585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DED5-4724-B562-6FDA-52B53CEA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4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F623-8653-B5FA-B6CE-A5C2BCD0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44C2-B5B0-94DC-D610-9B47729D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4CF67-1F66-7A6F-F2BB-9C46F3FC2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FF910-0902-E887-098F-5BF48BD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CAEEB-5385-BCAE-97C9-E72639C0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68531-8C2A-984E-24F8-42AE5998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3F5B-F19A-97D5-EDA4-FF6FCD9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E1D19-D0D6-174A-A787-A518D7729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BDF5A-30BF-6D4F-C713-8B20040B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0A15C-8503-13CF-B16E-FBCFF995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CC487-397A-01A6-7F46-EE551BD1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3A7AE-1BD9-D99C-C5D4-C3951611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1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AF80B-842C-0454-9BE9-76FBE04B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B3E1D-176A-51CB-0BE3-07A97E011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F504-B548-DF2A-5B32-FE7871072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9324-6C5C-41F7-95E4-EE8346C52AA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A616F-13FD-1B6F-E6B0-F736082EF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82B46-E086-9FB7-ACC2-EA14F4C08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A4915-870C-4ACD-BFF9-6C42959D4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63" Type="http://schemas.openxmlformats.org/officeDocument/2006/relationships/image" Target="../media/image38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6.png"/><Relationship Id="rId107" Type="http://schemas.openxmlformats.org/officeDocument/2006/relationships/image" Target="../media/image60.png"/><Relationship Id="rId11" Type="http://schemas.openxmlformats.org/officeDocument/2006/relationships/image" Target="../media/image122.png"/><Relationship Id="rId32" Type="http://schemas.openxmlformats.org/officeDocument/2006/relationships/customXml" Target="../ink/ink16.xml"/><Relationship Id="rId53" Type="http://schemas.openxmlformats.org/officeDocument/2006/relationships/image" Target="../media/image33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1.png"/><Relationship Id="rId5" Type="http://schemas.openxmlformats.org/officeDocument/2006/relationships/image" Target="../media/image94.png"/><Relationship Id="rId95" Type="http://schemas.openxmlformats.org/officeDocument/2006/relationships/image" Target="../media/image54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8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1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4.png"/><Relationship Id="rId91" Type="http://schemas.openxmlformats.org/officeDocument/2006/relationships/image" Target="../media/image52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9.png"/><Relationship Id="rId161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49" Type="http://schemas.openxmlformats.org/officeDocument/2006/relationships/image" Target="../media/image31.png"/><Relationship Id="rId114" Type="http://schemas.openxmlformats.org/officeDocument/2006/relationships/customXml" Target="../ink/ink57.xml"/><Relationship Id="rId119" Type="http://schemas.openxmlformats.org/officeDocument/2006/relationships/image" Target="../media/image66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9.png"/><Relationship Id="rId81" Type="http://schemas.openxmlformats.org/officeDocument/2006/relationships/image" Target="../media/image47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74.png"/><Relationship Id="rId151" Type="http://schemas.openxmlformats.org/officeDocument/2006/relationships/image" Target="../media/image82.png"/><Relationship Id="rId156" Type="http://schemas.openxmlformats.org/officeDocument/2006/relationships/customXml" Target="../ink/ink78.xml"/><Relationship Id="rId13" Type="http://schemas.openxmlformats.org/officeDocument/2006/relationships/image" Target="../media/image131.png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109" Type="http://schemas.openxmlformats.org/officeDocument/2006/relationships/image" Target="../media/image61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55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9.png"/><Relationship Id="rId141" Type="http://schemas.openxmlformats.org/officeDocument/2006/relationships/image" Target="../media/image77.png"/><Relationship Id="rId146" Type="http://schemas.openxmlformats.org/officeDocument/2006/relationships/customXml" Target="../ink/ink73.xml"/><Relationship Id="rId7" Type="http://schemas.openxmlformats.org/officeDocument/2006/relationships/image" Target="../media/image10.png"/><Relationship Id="rId71" Type="http://schemas.openxmlformats.org/officeDocument/2006/relationships/image" Target="../media/image42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50.png"/><Relationship Id="rId110" Type="http://schemas.openxmlformats.org/officeDocument/2006/relationships/customXml" Target="../ink/ink55.xml"/><Relationship Id="rId115" Type="http://schemas.openxmlformats.org/officeDocument/2006/relationships/image" Target="../media/image64.png"/><Relationship Id="rId131" Type="http://schemas.openxmlformats.org/officeDocument/2006/relationships/image" Target="../media/image72.png"/><Relationship Id="rId136" Type="http://schemas.openxmlformats.org/officeDocument/2006/relationships/customXml" Target="../ink/ink68.xml"/><Relationship Id="rId157" Type="http://schemas.openxmlformats.org/officeDocument/2006/relationships/image" Target="../media/image85.png"/><Relationship Id="rId61" Type="http://schemas.openxmlformats.org/officeDocument/2006/relationships/image" Target="../media/image37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16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45.png"/><Relationship Id="rId100" Type="http://schemas.openxmlformats.org/officeDocument/2006/relationships/customXml" Target="../ink/ink50.xml"/><Relationship Id="rId105" Type="http://schemas.openxmlformats.org/officeDocument/2006/relationships/image" Target="../media/image59.png"/><Relationship Id="rId126" Type="http://schemas.openxmlformats.org/officeDocument/2006/relationships/customXml" Target="../ink/ink63.xml"/><Relationship Id="rId147" Type="http://schemas.openxmlformats.org/officeDocument/2006/relationships/image" Target="../media/image80.png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53.png"/><Relationship Id="rId98" Type="http://schemas.openxmlformats.org/officeDocument/2006/relationships/customXml" Target="../ink/ink49.xml"/><Relationship Id="rId121" Type="http://schemas.openxmlformats.org/officeDocument/2006/relationships/image" Target="../media/image67.png"/><Relationship Id="rId142" Type="http://schemas.openxmlformats.org/officeDocument/2006/relationships/customXml" Target="../ink/ink71.xml"/><Relationship Id="rId163" Type="http://schemas.openxmlformats.org/officeDocument/2006/relationships/image" Target="../media/image88.png"/><Relationship Id="rId3" Type="http://schemas.openxmlformats.org/officeDocument/2006/relationships/image" Target="../media/image810.png"/><Relationship Id="rId25" Type="http://schemas.openxmlformats.org/officeDocument/2006/relationships/image" Target="../media/image190.png"/><Relationship Id="rId46" Type="http://schemas.openxmlformats.org/officeDocument/2006/relationships/customXml" Target="../ink/ink23.xml"/><Relationship Id="rId67" Type="http://schemas.openxmlformats.org/officeDocument/2006/relationships/image" Target="../media/image40.png"/><Relationship Id="rId116" Type="http://schemas.openxmlformats.org/officeDocument/2006/relationships/customXml" Target="../ink/ink58.xml"/><Relationship Id="rId137" Type="http://schemas.openxmlformats.org/officeDocument/2006/relationships/image" Target="../media/image75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62" Type="http://schemas.openxmlformats.org/officeDocument/2006/relationships/customXml" Target="../ink/ink31.xml"/><Relationship Id="rId83" Type="http://schemas.openxmlformats.org/officeDocument/2006/relationships/image" Target="../media/image48.png"/><Relationship Id="rId88" Type="http://schemas.openxmlformats.org/officeDocument/2006/relationships/customXml" Target="../ink/ink44.xml"/><Relationship Id="rId111" Type="http://schemas.openxmlformats.org/officeDocument/2006/relationships/image" Target="../media/image62.png"/><Relationship Id="rId132" Type="http://schemas.openxmlformats.org/officeDocument/2006/relationships/customXml" Target="../ink/ink66.xml"/><Relationship Id="rId153" Type="http://schemas.openxmlformats.org/officeDocument/2006/relationships/image" Target="../media/image83.png"/><Relationship Id="rId15" Type="http://schemas.openxmlformats.org/officeDocument/2006/relationships/image" Target="../media/image140.png"/><Relationship Id="rId36" Type="http://schemas.openxmlformats.org/officeDocument/2006/relationships/customXml" Target="../ink/ink18.xml"/><Relationship Id="rId57" Type="http://schemas.openxmlformats.org/officeDocument/2006/relationships/image" Target="../media/image35.png"/><Relationship Id="rId106" Type="http://schemas.openxmlformats.org/officeDocument/2006/relationships/customXml" Target="../ink/ink53.xml"/><Relationship Id="rId127" Type="http://schemas.openxmlformats.org/officeDocument/2006/relationships/image" Target="../media/image70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52" Type="http://schemas.openxmlformats.org/officeDocument/2006/relationships/customXml" Target="../ink/ink26.xml"/><Relationship Id="rId73" Type="http://schemas.openxmlformats.org/officeDocument/2006/relationships/image" Target="../media/image43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1.xml"/><Relationship Id="rId143" Type="http://schemas.openxmlformats.org/officeDocument/2006/relationships/image" Target="../media/image78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4" Type="http://schemas.openxmlformats.org/officeDocument/2006/relationships/customXml" Target="../ink/ink2.xml"/><Relationship Id="rId9" Type="http://schemas.openxmlformats.org/officeDocument/2006/relationships/image" Target="../media/image1110.png"/><Relationship Id="rId26" Type="http://schemas.openxmlformats.org/officeDocument/2006/relationships/customXml" Target="../ink/ink13.xml"/><Relationship Id="rId47" Type="http://schemas.openxmlformats.org/officeDocument/2006/relationships/image" Target="../media/image300.png"/><Relationship Id="rId68" Type="http://schemas.openxmlformats.org/officeDocument/2006/relationships/customXml" Target="../ink/ink34.xml"/><Relationship Id="rId89" Type="http://schemas.openxmlformats.org/officeDocument/2006/relationships/image" Target="../media/image51.png"/><Relationship Id="rId112" Type="http://schemas.openxmlformats.org/officeDocument/2006/relationships/customXml" Target="../ink/ink56.xml"/><Relationship Id="rId133" Type="http://schemas.openxmlformats.org/officeDocument/2006/relationships/image" Target="../media/image73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25.png"/><Relationship Id="rId58" Type="http://schemas.openxmlformats.org/officeDocument/2006/relationships/customXml" Target="../ink/ink29.xml"/><Relationship Id="rId79" Type="http://schemas.openxmlformats.org/officeDocument/2006/relationships/image" Target="../media/image46.png"/><Relationship Id="rId102" Type="http://schemas.openxmlformats.org/officeDocument/2006/relationships/customXml" Target="../ink/ink51.xml"/><Relationship Id="rId123" Type="http://schemas.openxmlformats.org/officeDocument/2006/relationships/image" Target="../media/image68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9.png"/><Relationship Id="rId27" Type="http://schemas.openxmlformats.org/officeDocument/2006/relationships/image" Target="../media/image200.png"/><Relationship Id="rId48" Type="http://schemas.openxmlformats.org/officeDocument/2006/relationships/customXml" Target="../ink/ink2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customXml" Target="../ink/ink86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87.xm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customXml" Target="../ink/ink89.xml"/><Relationship Id="rId4" Type="http://schemas.openxmlformats.org/officeDocument/2006/relationships/image" Target="../media/image12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customXml" Target="../ink/ink90.xml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customXml" Target="../ink/ink9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39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.png"/><Relationship Id="rId21" Type="http://schemas.openxmlformats.org/officeDocument/2006/relationships/image" Target="../media/image418.png"/><Relationship Id="rId42" Type="http://schemas.openxmlformats.org/officeDocument/2006/relationships/customXml" Target="../ink/ink112.xml"/><Relationship Id="rId63" Type="http://schemas.openxmlformats.org/officeDocument/2006/relationships/image" Target="../media/image439.png"/><Relationship Id="rId84" Type="http://schemas.openxmlformats.org/officeDocument/2006/relationships/customXml" Target="../ink/ink133.xml"/><Relationship Id="rId16" Type="http://schemas.openxmlformats.org/officeDocument/2006/relationships/customXml" Target="../ink/ink99.xml"/><Relationship Id="rId107" Type="http://schemas.openxmlformats.org/officeDocument/2006/relationships/image" Target="../media/image461.png"/><Relationship Id="rId11" Type="http://schemas.openxmlformats.org/officeDocument/2006/relationships/image" Target="../media/image4130.png"/><Relationship Id="rId32" Type="http://schemas.openxmlformats.org/officeDocument/2006/relationships/customXml" Target="../ink/ink107.xml"/><Relationship Id="rId37" Type="http://schemas.openxmlformats.org/officeDocument/2006/relationships/image" Target="../media/image426.png"/><Relationship Id="rId53" Type="http://schemas.openxmlformats.org/officeDocument/2006/relationships/image" Target="../media/image434.png"/><Relationship Id="rId58" Type="http://schemas.openxmlformats.org/officeDocument/2006/relationships/customXml" Target="../ink/ink120.xml"/><Relationship Id="rId74" Type="http://schemas.openxmlformats.org/officeDocument/2006/relationships/customXml" Target="../ink/ink128.xml"/><Relationship Id="rId79" Type="http://schemas.openxmlformats.org/officeDocument/2006/relationships/image" Target="../media/image447.png"/><Relationship Id="rId102" Type="http://schemas.openxmlformats.org/officeDocument/2006/relationships/customXml" Target="../ink/ink142.xml"/><Relationship Id="rId123" Type="http://schemas.openxmlformats.org/officeDocument/2006/relationships/image" Target="../media/image469.png"/><Relationship Id="rId128" Type="http://schemas.openxmlformats.org/officeDocument/2006/relationships/customXml" Target="../ink/ink155.xml"/><Relationship Id="rId5" Type="http://schemas.openxmlformats.org/officeDocument/2006/relationships/image" Target="../media/image410.png"/><Relationship Id="rId90" Type="http://schemas.openxmlformats.org/officeDocument/2006/relationships/customXml" Target="../ink/ink136.xml"/><Relationship Id="rId95" Type="http://schemas.openxmlformats.org/officeDocument/2006/relationships/image" Target="../media/image455.png"/><Relationship Id="rId22" Type="http://schemas.openxmlformats.org/officeDocument/2006/relationships/customXml" Target="../ink/ink102.xml"/><Relationship Id="rId27" Type="http://schemas.openxmlformats.org/officeDocument/2006/relationships/image" Target="../media/image421.png"/><Relationship Id="rId43" Type="http://schemas.openxmlformats.org/officeDocument/2006/relationships/image" Target="../media/image429.png"/><Relationship Id="rId48" Type="http://schemas.openxmlformats.org/officeDocument/2006/relationships/customXml" Target="../ink/ink115.xml"/><Relationship Id="rId64" Type="http://schemas.openxmlformats.org/officeDocument/2006/relationships/customXml" Target="../ink/ink123.xml"/><Relationship Id="rId69" Type="http://schemas.openxmlformats.org/officeDocument/2006/relationships/image" Target="../media/image442.png"/><Relationship Id="rId113" Type="http://schemas.openxmlformats.org/officeDocument/2006/relationships/image" Target="../media/image464.png"/><Relationship Id="rId118" Type="http://schemas.openxmlformats.org/officeDocument/2006/relationships/customXml" Target="../ink/ink150.xml"/><Relationship Id="rId134" Type="http://schemas.openxmlformats.org/officeDocument/2006/relationships/image" Target="../media/image474.png"/><Relationship Id="rId80" Type="http://schemas.openxmlformats.org/officeDocument/2006/relationships/customXml" Target="../ink/ink131.xml"/><Relationship Id="rId85" Type="http://schemas.openxmlformats.org/officeDocument/2006/relationships/image" Target="../media/image450.png"/><Relationship Id="rId12" Type="http://schemas.openxmlformats.org/officeDocument/2006/relationships/customXml" Target="../ink/ink97.xml"/><Relationship Id="rId17" Type="http://schemas.openxmlformats.org/officeDocument/2006/relationships/image" Target="../media/image416.png"/><Relationship Id="rId33" Type="http://schemas.openxmlformats.org/officeDocument/2006/relationships/image" Target="../media/image424.png"/><Relationship Id="rId38" Type="http://schemas.openxmlformats.org/officeDocument/2006/relationships/customXml" Target="../ink/ink110.xml"/><Relationship Id="rId59" Type="http://schemas.openxmlformats.org/officeDocument/2006/relationships/image" Target="../media/image437.png"/><Relationship Id="rId103" Type="http://schemas.openxmlformats.org/officeDocument/2006/relationships/image" Target="../media/image459.png"/><Relationship Id="rId108" Type="http://schemas.openxmlformats.org/officeDocument/2006/relationships/customXml" Target="../ink/ink145.xml"/><Relationship Id="rId124" Type="http://schemas.openxmlformats.org/officeDocument/2006/relationships/customXml" Target="../ink/ink153.xml"/><Relationship Id="rId129" Type="http://schemas.openxmlformats.org/officeDocument/2006/relationships/image" Target="../media/image472.png"/><Relationship Id="rId54" Type="http://schemas.openxmlformats.org/officeDocument/2006/relationships/customXml" Target="../ink/ink118.xml"/><Relationship Id="rId70" Type="http://schemas.openxmlformats.org/officeDocument/2006/relationships/customXml" Target="../ink/ink126.xml"/><Relationship Id="rId75" Type="http://schemas.openxmlformats.org/officeDocument/2006/relationships/image" Target="../media/image445.png"/><Relationship Id="rId91" Type="http://schemas.openxmlformats.org/officeDocument/2006/relationships/image" Target="../media/image453.png"/><Relationship Id="rId96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23" Type="http://schemas.openxmlformats.org/officeDocument/2006/relationships/image" Target="../media/image419.png"/><Relationship Id="rId28" Type="http://schemas.openxmlformats.org/officeDocument/2006/relationships/customXml" Target="../ink/ink105.xml"/><Relationship Id="rId49" Type="http://schemas.openxmlformats.org/officeDocument/2006/relationships/image" Target="../media/image432.png"/><Relationship Id="rId114" Type="http://schemas.openxmlformats.org/officeDocument/2006/relationships/customXml" Target="../ink/ink148.xml"/><Relationship Id="rId119" Type="http://schemas.openxmlformats.org/officeDocument/2006/relationships/image" Target="../media/image467.png"/><Relationship Id="rId44" Type="http://schemas.openxmlformats.org/officeDocument/2006/relationships/customXml" Target="../ink/ink113.xml"/><Relationship Id="rId60" Type="http://schemas.openxmlformats.org/officeDocument/2006/relationships/customXml" Target="../ink/ink121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134.xml"/><Relationship Id="rId130" Type="http://schemas.openxmlformats.org/officeDocument/2006/relationships/customXml" Target="../ink/ink156.xml"/><Relationship Id="rId13" Type="http://schemas.openxmlformats.org/officeDocument/2006/relationships/image" Target="../media/image414.png"/><Relationship Id="rId18" Type="http://schemas.openxmlformats.org/officeDocument/2006/relationships/customXml" Target="../ink/ink100.xml"/><Relationship Id="rId39" Type="http://schemas.openxmlformats.org/officeDocument/2006/relationships/image" Target="../media/image427.png"/><Relationship Id="rId109" Type="http://schemas.openxmlformats.org/officeDocument/2006/relationships/image" Target="../media/image462.png"/><Relationship Id="rId34" Type="http://schemas.openxmlformats.org/officeDocument/2006/relationships/customXml" Target="../ink/ink108.xml"/><Relationship Id="rId50" Type="http://schemas.openxmlformats.org/officeDocument/2006/relationships/customXml" Target="../ink/ink116.xml"/><Relationship Id="rId55" Type="http://schemas.openxmlformats.org/officeDocument/2006/relationships/image" Target="../media/image435.png"/><Relationship Id="rId76" Type="http://schemas.openxmlformats.org/officeDocument/2006/relationships/customXml" Target="../ink/ink129.xml"/><Relationship Id="rId97" Type="http://schemas.openxmlformats.org/officeDocument/2006/relationships/image" Target="../media/image456.png"/><Relationship Id="rId104" Type="http://schemas.openxmlformats.org/officeDocument/2006/relationships/customXml" Target="../ink/ink143.xml"/><Relationship Id="rId120" Type="http://schemas.openxmlformats.org/officeDocument/2006/relationships/customXml" Target="../ink/ink151.xml"/><Relationship Id="rId125" Type="http://schemas.openxmlformats.org/officeDocument/2006/relationships/image" Target="../media/image470.png"/><Relationship Id="rId7" Type="http://schemas.openxmlformats.org/officeDocument/2006/relationships/image" Target="../media/image411.png"/><Relationship Id="rId71" Type="http://schemas.openxmlformats.org/officeDocument/2006/relationships/image" Target="../media/image443.png"/><Relationship Id="rId92" Type="http://schemas.openxmlformats.org/officeDocument/2006/relationships/customXml" Target="../ink/ink137.xml"/><Relationship Id="rId2" Type="http://schemas.openxmlformats.org/officeDocument/2006/relationships/customXml" Target="../ink/ink92.xml"/><Relationship Id="rId29" Type="http://schemas.openxmlformats.org/officeDocument/2006/relationships/image" Target="../media/image422.png"/><Relationship Id="rId24" Type="http://schemas.openxmlformats.org/officeDocument/2006/relationships/customXml" Target="../ink/ink103.xml"/><Relationship Id="rId40" Type="http://schemas.openxmlformats.org/officeDocument/2006/relationships/customXml" Target="../ink/ink111.xml"/><Relationship Id="rId45" Type="http://schemas.openxmlformats.org/officeDocument/2006/relationships/image" Target="../media/image430.png"/><Relationship Id="rId66" Type="http://schemas.openxmlformats.org/officeDocument/2006/relationships/customXml" Target="../ink/ink124.xml"/><Relationship Id="rId87" Type="http://schemas.openxmlformats.org/officeDocument/2006/relationships/image" Target="../media/image451.png"/><Relationship Id="rId110" Type="http://schemas.openxmlformats.org/officeDocument/2006/relationships/customXml" Target="../ink/ink146.xml"/><Relationship Id="rId115" Type="http://schemas.openxmlformats.org/officeDocument/2006/relationships/image" Target="../media/image465.png"/><Relationship Id="rId131" Type="http://schemas.openxmlformats.org/officeDocument/2006/relationships/image" Target="../media/image473.png"/><Relationship Id="rId61" Type="http://schemas.openxmlformats.org/officeDocument/2006/relationships/image" Target="../media/image438.png"/><Relationship Id="rId82" Type="http://schemas.openxmlformats.org/officeDocument/2006/relationships/customXml" Target="../ink/ink132.xml"/><Relationship Id="rId19" Type="http://schemas.openxmlformats.org/officeDocument/2006/relationships/image" Target="../media/image417.png"/><Relationship Id="rId14" Type="http://schemas.openxmlformats.org/officeDocument/2006/relationships/customXml" Target="../ink/ink98.xml"/><Relationship Id="rId30" Type="http://schemas.openxmlformats.org/officeDocument/2006/relationships/customXml" Target="../ink/ink106.xml"/><Relationship Id="rId35" Type="http://schemas.openxmlformats.org/officeDocument/2006/relationships/image" Target="../media/image425.png"/><Relationship Id="rId56" Type="http://schemas.openxmlformats.org/officeDocument/2006/relationships/customXml" Target="../ink/ink119.xml"/><Relationship Id="rId77" Type="http://schemas.openxmlformats.org/officeDocument/2006/relationships/image" Target="../media/image446.png"/><Relationship Id="rId100" Type="http://schemas.openxmlformats.org/officeDocument/2006/relationships/customXml" Target="../ink/ink141.xml"/><Relationship Id="rId105" Type="http://schemas.openxmlformats.org/officeDocument/2006/relationships/image" Target="../media/image460.png"/><Relationship Id="rId126" Type="http://schemas.openxmlformats.org/officeDocument/2006/relationships/customXml" Target="../ink/ink154.xml"/><Relationship Id="rId8" Type="http://schemas.openxmlformats.org/officeDocument/2006/relationships/customXml" Target="../ink/ink95.xml"/><Relationship Id="rId51" Type="http://schemas.openxmlformats.org/officeDocument/2006/relationships/image" Target="../media/image433.png"/><Relationship Id="rId72" Type="http://schemas.openxmlformats.org/officeDocument/2006/relationships/customXml" Target="../ink/ink127.xml"/><Relationship Id="rId93" Type="http://schemas.openxmlformats.org/officeDocument/2006/relationships/image" Target="../media/image454.png"/><Relationship Id="rId98" Type="http://schemas.openxmlformats.org/officeDocument/2006/relationships/customXml" Target="../ink/ink140.xml"/><Relationship Id="rId121" Type="http://schemas.openxmlformats.org/officeDocument/2006/relationships/image" Target="../media/image468.png"/><Relationship Id="rId3" Type="http://schemas.openxmlformats.org/officeDocument/2006/relationships/image" Target="../media/image4090.png"/><Relationship Id="rId25" Type="http://schemas.openxmlformats.org/officeDocument/2006/relationships/image" Target="../media/image420.png"/><Relationship Id="rId46" Type="http://schemas.openxmlformats.org/officeDocument/2006/relationships/customXml" Target="../ink/ink114.xml"/><Relationship Id="rId67" Type="http://schemas.openxmlformats.org/officeDocument/2006/relationships/image" Target="../media/image441.png"/><Relationship Id="rId116" Type="http://schemas.openxmlformats.org/officeDocument/2006/relationships/customXml" Target="../ink/ink149.xml"/><Relationship Id="rId20" Type="http://schemas.openxmlformats.org/officeDocument/2006/relationships/customXml" Target="../ink/ink101.xml"/><Relationship Id="rId41" Type="http://schemas.openxmlformats.org/officeDocument/2006/relationships/image" Target="../media/image428.png"/><Relationship Id="rId62" Type="http://schemas.openxmlformats.org/officeDocument/2006/relationships/customXml" Target="../ink/ink122.xml"/><Relationship Id="rId83" Type="http://schemas.openxmlformats.org/officeDocument/2006/relationships/image" Target="../media/image449.png"/><Relationship Id="rId88" Type="http://schemas.openxmlformats.org/officeDocument/2006/relationships/customXml" Target="../ink/ink135.xml"/><Relationship Id="rId111" Type="http://schemas.openxmlformats.org/officeDocument/2006/relationships/image" Target="../media/image463.png"/><Relationship Id="rId132" Type="http://schemas.openxmlformats.org/officeDocument/2006/relationships/customXml" Target="../ink/ink157.xml"/><Relationship Id="rId15" Type="http://schemas.openxmlformats.org/officeDocument/2006/relationships/image" Target="../media/image415.png"/><Relationship Id="rId36" Type="http://schemas.openxmlformats.org/officeDocument/2006/relationships/customXml" Target="../ink/ink109.xml"/><Relationship Id="rId57" Type="http://schemas.openxmlformats.org/officeDocument/2006/relationships/image" Target="../media/image436.png"/><Relationship Id="rId106" Type="http://schemas.openxmlformats.org/officeDocument/2006/relationships/customXml" Target="../ink/ink144.xml"/><Relationship Id="rId127" Type="http://schemas.openxmlformats.org/officeDocument/2006/relationships/image" Target="../media/image471.png"/><Relationship Id="rId10" Type="http://schemas.openxmlformats.org/officeDocument/2006/relationships/customXml" Target="../ink/ink96.xml"/><Relationship Id="rId31" Type="http://schemas.openxmlformats.org/officeDocument/2006/relationships/image" Target="../media/image423.png"/><Relationship Id="rId52" Type="http://schemas.openxmlformats.org/officeDocument/2006/relationships/customXml" Target="../ink/ink117.xml"/><Relationship Id="rId73" Type="http://schemas.openxmlformats.org/officeDocument/2006/relationships/image" Target="../media/image444.png"/><Relationship Id="rId78" Type="http://schemas.openxmlformats.org/officeDocument/2006/relationships/customXml" Target="../ink/ink130.xml"/><Relationship Id="rId94" Type="http://schemas.openxmlformats.org/officeDocument/2006/relationships/customXml" Target="../ink/ink138.xml"/><Relationship Id="rId99" Type="http://schemas.openxmlformats.org/officeDocument/2006/relationships/image" Target="../media/image457.png"/><Relationship Id="rId101" Type="http://schemas.openxmlformats.org/officeDocument/2006/relationships/image" Target="../media/image458.png"/><Relationship Id="rId122" Type="http://schemas.openxmlformats.org/officeDocument/2006/relationships/customXml" Target="../ink/ink152.xml"/><Relationship Id="rId4" Type="http://schemas.openxmlformats.org/officeDocument/2006/relationships/customXml" Target="../ink/ink93.xml"/><Relationship Id="rId9" Type="http://schemas.openxmlformats.org/officeDocument/2006/relationships/image" Target="../media/image412.png"/><Relationship Id="rId26" Type="http://schemas.openxmlformats.org/officeDocument/2006/relationships/customXml" Target="../ink/ink104.xml"/><Relationship Id="rId47" Type="http://schemas.openxmlformats.org/officeDocument/2006/relationships/image" Target="../media/image431.png"/><Relationship Id="rId68" Type="http://schemas.openxmlformats.org/officeDocument/2006/relationships/customXml" Target="../ink/ink125.xml"/><Relationship Id="rId89" Type="http://schemas.openxmlformats.org/officeDocument/2006/relationships/image" Target="../media/image452.png"/><Relationship Id="rId112" Type="http://schemas.openxmlformats.org/officeDocument/2006/relationships/customXml" Target="../ink/ink147.xml"/><Relationship Id="rId133" Type="http://schemas.openxmlformats.org/officeDocument/2006/relationships/customXml" Target="../ink/ink1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0456-DC4D-D9B9-B06B-D857F4ACA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Statistical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AE8F7-2914-26FD-8E98-7F3EF2107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AC7B-AD9E-404D-B0FE-A0AB2B9C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Statistical significance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D5F35-D2A4-476E-87D1-8AE5497C7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sz="3200" dirty="0"/>
                  <a:t>The statistical significance of a correlation depends upon its sample size </a:t>
                </a:r>
                <a:r>
                  <a:rPr lang="en-US" sz="3200" i="1" dirty="0"/>
                  <a:t>n</a:t>
                </a:r>
                <a:r>
                  <a:rPr lang="en-US" sz="3200" dirty="0"/>
                  <a:t> as well as </a:t>
                </a:r>
                <a:r>
                  <a:rPr lang="en-US" sz="3200" i="1" dirty="0"/>
                  <a:t>r</a:t>
                </a:r>
                <a:r>
                  <a:rPr lang="en-US" sz="3200" dirty="0"/>
                  <a:t>. </a:t>
                </a:r>
              </a:p>
              <a:p>
                <a:pPr algn="l"/>
                <a:r>
                  <a:rPr lang="en-US" sz="3200" dirty="0"/>
                  <a:t>A correlation of n points is significant if there is 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3200" dirty="0"/>
                  <a:t>  = 0.05 chance that we would observe a correlation as strong as </a:t>
                </a:r>
                <a:r>
                  <a:rPr lang="en-US" sz="3200" i="1" dirty="0"/>
                  <a:t>r</a:t>
                </a:r>
                <a:r>
                  <a:rPr lang="en-US" sz="3200" dirty="0"/>
                  <a:t> in any random set of </a:t>
                </a:r>
                <a:r>
                  <a:rPr lang="en-US" sz="3200" i="1" dirty="0"/>
                  <a:t>n</a:t>
                </a:r>
                <a:r>
                  <a:rPr lang="en-US" sz="3200" dirty="0"/>
                  <a:t> points drawn from the population.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2D5F35-D2A4-476E-87D1-8AE5497C7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1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18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FAC935-5B4B-D4CD-3E24-52A203BF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3D4C72-9136-DA32-66AE-E03AA0AD2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2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20-2DF9-4095-8035-13CADC7A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and Predictor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589CB-C1B4-4F57-AAD0-AB458291F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7"/>
                <a:ext cx="10515600" cy="341515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sz="2667" dirty="0"/>
                  <a:t>We are observing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𝑝</m:t>
                    </m:r>
                    <m:r>
                      <a:rPr lang="en-US" sz="2667" i="1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667" dirty="0"/>
                  <a:t>numerical variables and we are making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𝑛</m:t>
                    </m:r>
                    <m:r>
                      <a:rPr lang="en-US" sz="2667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sets of observations.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667" dirty="0"/>
                  <a:t>We call the variable we'd like to predict the </a:t>
                </a:r>
                <a:r>
                  <a:rPr lang="en-US" sz="2667" b="1" dirty="0"/>
                  <a:t>outcome</a:t>
                </a:r>
                <a:r>
                  <a:rPr lang="en-US" sz="2667" dirty="0"/>
                  <a:t> or </a:t>
                </a:r>
                <a:r>
                  <a:rPr lang="en-US" sz="2667" b="1" dirty="0"/>
                  <a:t>response variable</a:t>
                </a:r>
                <a:r>
                  <a:rPr lang="en-US" sz="2667" dirty="0"/>
                  <a:t>; typically, we denote this variable by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𝑌</m:t>
                    </m:r>
                    <m:r>
                      <a:rPr lang="en-US" sz="2667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67" dirty="0"/>
                  <a:t>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.</m:t>
                    </m:r>
                  </m:oMath>
                </a14:m>
                <a:endParaRPr lang="en-US" sz="2667" dirty="0"/>
              </a:p>
              <a:p>
                <a:pPr>
                  <a:spcAft>
                    <a:spcPts val="2400"/>
                  </a:spcAft>
                </a:pPr>
                <a:r>
                  <a:rPr lang="en-US" sz="2667" dirty="0"/>
                  <a:t>The variables we use in making the predictions the </a:t>
                </a:r>
                <a:r>
                  <a:rPr lang="en-US" sz="2667" b="1" dirty="0"/>
                  <a:t>features</a:t>
                </a:r>
                <a:r>
                  <a:rPr lang="en-US" sz="2667" dirty="0"/>
                  <a:t> or </a:t>
                </a:r>
                <a:r>
                  <a:rPr lang="en-US" sz="2667" b="1" dirty="0"/>
                  <a:t>predictor</a:t>
                </a:r>
                <a:r>
                  <a:rPr lang="en-US" sz="2667" dirty="0"/>
                  <a:t> variables; typically, we denote these variables by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𝑋</m:t>
                    </m:r>
                    <m:r>
                      <a:rPr lang="en-US" sz="2667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67" dirty="0"/>
                  <a:t> and the individual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𝑖</m:t>
                        </m:r>
                        <m:r>
                          <a:rPr lang="en-US" sz="2667" i="1">
                            <a:latin typeface="Cambria Math" charset="0"/>
                          </a:rPr>
                          <m:t>,</m:t>
                        </m:r>
                        <m:r>
                          <a:rPr lang="en-US" sz="2667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667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589CB-C1B4-4F57-AAD0-AB458291F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7"/>
                <a:ext cx="10515600" cy="3415157"/>
              </a:xfrm>
              <a:blipFill>
                <a:blip r:embed="rId2"/>
                <a:stretch>
                  <a:fillRect l="-870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C710E-02BE-427B-8BD6-542B5C5E2B91}"/>
                  </a:ext>
                </a:extLst>
              </p:cNvPr>
              <p:cNvSpPr txBox="1"/>
              <p:nvPr/>
            </p:nvSpPr>
            <p:spPr>
              <a:xfrm>
                <a:off x="661871" y="5240783"/>
                <a:ext cx="10868259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indexes the observation (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indexes the value of the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400" dirty="0" err="1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predictor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j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=1,…,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𝑝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. Total number of predictor variables, J=p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C710E-02BE-427B-8BD6-542B5C5E2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71" y="5240783"/>
                <a:ext cx="10868259" cy="830997"/>
              </a:xfrm>
              <a:prstGeom prst="rect">
                <a:avLst/>
              </a:prstGeom>
              <a:blipFill>
                <a:blip r:embed="rId3"/>
                <a:stretch>
                  <a:fillRect l="-89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A656-BD66-4BB2-A73C-6FD7E155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5B44-7EF2-4F27-9CF5-B3BFC86697B2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3673E-A7BB-4E0F-BF73-266CCFD0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653CE-8520-48BE-9F4C-8291D2B3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018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vs. Statistical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6792" y="1905732"/>
                <a:ext cx="10327008" cy="3910635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will assume that the response variable,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‘f’ expressed generally as: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6792" y="1905732"/>
                <a:ext cx="10327008" cy="3910635"/>
              </a:xfrm>
              <a:blipFill>
                <a:blip r:embed="rId3"/>
                <a:stretch>
                  <a:fillRect l="-767" t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15BE-7CCB-440E-896D-646A8EF3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5B0F-F6C2-4A89-9AEC-FD87B13AB99E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12877-CE86-46D3-821D-2DE2962F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445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A84C-70F9-475A-A767-F566BF90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4695-D120-4A26-A395-B9D3B42C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182" y="2158767"/>
            <a:ext cx="5961773" cy="421098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ML algorithms have the objective of generalization</a:t>
            </a:r>
            <a:r>
              <a:rPr lang="en-US" dirty="0">
                <a:sym typeface="Wingdings" panose="05000000000000000000" pitchFamily="2" charset="2"/>
              </a:rPr>
              <a:t>, i.e. use one dataset to generate models that  perform well on data that they have not seen.</a:t>
            </a:r>
          </a:p>
          <a:p>
            <a:r>
              <a:rPr lang="en-US" dirty="0">
                <a:sym typeface="Wingdings" panose="05000000000000000000" pitchFamily="2" charset="2"/>
              </a:rPr>
              <a:t>Thus, they prove to be effective in generating predictive models.</a:t>
            </a:r>
          </a:p>
          <a:p>
            <a:r>
              <a:rPr lang="en-US" dirty="0">
                <a:sym typeface="Wingdings" panose="05000000000000000000" pitchFamily="2" charset="2"/>
              </a:rPr>
              <a:t>There are many ML techniques and ML models have several parameters</a:t>
            </a:r>
          </a:p>
          <a:p>
            <a:r>
              <a:rPr lang="en-US" dirty="0">
                <a:sym typeface="Wingdings" panose="05000000000000000000" pitchFamily="2" charset="2"/>
              </a:rPr>
              <a:t>How to choose the best one?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B06317-C0E9-467F-9274-5A2500D3BE94}"/>
              </a:ext>
            </a:extLst>
          </p:cNvPr>
          <p:cNvGrpSpPr/>
          <p:nvPr/>
        </p:nvGrpSpPr>
        <p:grpSpPr>
          <a:xfrm>
            <a:off x="838199" y="2510901"/>
            <a:ext cx="3949117" cy="3981975"/>
            <a:chOff x="1137259" y="1764459"/>
            <a:chExt cx="2966664" cy="31232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4CDB11-F917-4600-B66D-D86EBA67401B}"/>
                </a:ext>
              </a:extLst>
            </p:cNvPr>
            <p:cNvSpPr/>
            <p:nvPr/>
          </p:nvSpPr>
          <p:spPr>
            <a:xfrm>
              <a:off x="1137260" y="1764459"/>
              <a:ext cx="2966663" cy="5393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Ask an interesting question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AA3B2B-075F-4EF7-ADC5-115D9073A52D}"/>
                </a:ext>
              </a:extLst>
            </p:cNvPr>
            <p:cNvSpPr/>
            <p:nvPr/>
          </p:nvSpPr>
          <p:spPr>
            <a:xfrm>
              <a:off x="1137260" y="2411285"/>
              <a:ext cx="2966663" cy="5393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A2BB79-14CA-421A-B7E6-7A721681665F}"/>
                </a:ext>
              </a:extLst>
            </p:cNvPr>
            <p:cNvSpPr/>
            <p:nvPr/>
          </p:nvSpPr>
          <p:spPr>
            <a:xfrm>
              <a:off x="1137260" y="3058110"/>
              <a:ext cx="2966663" cy="5393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38C1E1-6EF5-4ADE-B43C-16753225CD99}"/>
                </a:ext>
              </a:extLst>
            </p:cNvPr>
            <p:cNvSpPr/>
            <p:nvPr/>
          </p:nvSpPr>
          <p:spPr>
            <a:xfrm>
              <a:off x="1137259" y="3703215"/>
              <a:ext cx="2966663" cy="5393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8C966A-8ACD-49B7-98F6-AC2EBD7DCEBE}"/>
                </a:ext>
              </a:extLst>
            </p:cNvPr>
            <p:cNvSpPr/>
            <p:nvPr/>
          </p:nvSpPr>
          <p:spPr>
            <a:xfrm>
              <a:off x="1137259" y="4348319"/>
              <a:ext cx="2966663" cy="53939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BEF05D-8681-453B-9D48-C6A743765719}"/>
                </a:ext>
              </a:extLst>
            </p:cNvPr>
            <p:cNvSpPr/>
            <p:nvPr/>
          </p:nvSpPr>
          <p:spPr>
            <a:xfrm>
              <a:off x="1754890" y="2507857"/>
              <a:ext cx="1731414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Data preparation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7CC2F9-B7A4-43A4-81A1-C25D5F74D41C}"/>
                </a:ext>
              </a:extLst>
            </p:cNvPr>
            <p:cNvSpPr/>
            <p:nvPr/>
          </p:nvSpPr>
          <p:spPr>
            <a:xfrm>
              <a:off x="1773113" y="3173220"/>
              <a:ext cx="1694952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Explore the 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943C53-F30F-4A9A-833A-05F8B507A77F}"/>
                </a:ext>
              </a:extLst>
            </p:cNvPr>
            <p:cNvSpPr/>
            <p:nvPr/>
          </p:nvSpPr>
          <p:spPr>
            <a:xfrm>
              <a:off x="1819764" y="3799786"/>
              <a:ext cx="1601650" cy="362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Model the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AFF46E-44CB-4346-9C16-B1A275AA52F5}"/>
                </a:ext>
              </a:extLst>
            </p:cNvPr>
            <p:cNvSpPr/>
            <p:nvPr/>
          </p:nvSpPr>
          <p:spPr>
            <a:xfrm>
              <a:off x="1174163" y="4467974"/>
              <a:ext cx="2892852" cy="31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Communicate/Visualize the Results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2DC27F-3E0F-4140-967F-EF6AD6295059}"/>
              </a:ext>
            </a:extLst>
          </p:cNvPr>
          <p:cNvSpPr txBox="1"/>
          <p:nvPr/>
        </p:nvSpPr>
        <p:spPr>
          <a:xfrm>
            <a:off x="1325105" y="1784958"/>
            <a:ext cx="2975296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Data Science Process</a:t>
            </a:r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C22911FF-5CB5-4516-BBE9-909F70C78868}"/>
              </a:ext>
            </a:extLst>
          </p:cNvPr>
          <p:cNvSpPr/>
          <p:nvPr/>
        </p:nvSpPr>
        <p:spPr>
          <a:xfrm>
            <a:off x="4899171" y="4994738"/>
            <a:ext cx="1051420" cy="4639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8E36ADAC-6A42-4C98-AE6C-152156B4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1BFC1-B91E-4334-8F4F-44AE6BAF045E}" type="datetime1">
              <a:rPr lang="en-US" smtClean="0"/>
              <a:t>8/15/2023</a:t>
            </a:fld>
            <a:endParaRPr lang="en-US"/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2E9FCB94-BEE0-4ECC-93B4-ED428B9B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8CF9F17-696F-4C0B-A244-424FD90F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85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CC510EE-9418-4380-AD75-06EFA5F51BDC}"/>
              </a:ext>
            </a:extLst>
          </p:cNvPr>
          <p:cNvSpPr/>
          <p:nvPr/>
        </p:nvSpPr>
        <p:spPr>
          <a:xfrm>
            <a:off x="461408" y="2744510"/>
            <a:ext cx="4693723" cy="2400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CA84C-70F9-475A-A767-F566BF90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4695-D120-4A26-A395-B9D3B42C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625" y="1865567"/>
            <a:ext cx="4996955" cy="4460724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Input dataset is divided into a random split (80/20) or (90/10) to be used for training and testing respectively</a:t>
            </a:r>
          </a:p>
          <a:p>
            <a:r>
              <a:rPr lang="en-US" dirty="0">
                <a:sym typeface="Wingdings" panose="05000000000000000000" pitchFamily="2" charset="2"/>
              </a:rPr>
              <a:t>For each split, model is generated and tested for accuracy</a:t>
            </a:r>
          </a:p>
          <a:p>
            <a:r>
              <a:rPr lang="en-US" dirty="0">
                <a:sym typeface="Wingdings" panose="05000000000000000000" pitchFamily="2" charset="2"/>
              </a:rPr>
              <a:t>This is repeated 5 times or 10 times and average error is computed</a:t>
            </a:r>
          </a:p>
          <a:p>
            <a:r>
              <a:rPr lang="en-US" dirty="0">
                <a:sym typeface="Wingdings" panose="05000000000000000000" pitchFamily="2" charset="2"/>
              </a:rPr>
              <a:t>The best model is selected and used in real world scenario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04E886-0524-4158-B406-CB81CB8B6E81}"/>
              </a:ext>
            </a:extLst>
          </p:cNvPr>
          <p:cNvSpPr/>
          <p:nvPr/>
        </p:nvSpPr>
        <p:spPr>
          <a:xfrm>
            <a:off x="1554753" y="1755139"/>
            <a:ext cx="2125212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 Dataset</a:t>
            </a:r>
          </a:p>
          <a:p>
            <a:pPr algn="ctr"/>
            <a:r>
              <a:rPr lang="en-US" sz="2400" dirty="0"/>
              <a:t>(Historical)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4A7DE3-4B5F-4334-A62C-6A542ED5FE75}"/>
              </a:ext>
            </a:extLst>
          </p:cNvPr>
          <p:cNvCxnSpPr/>
          <p:nvPr/>
        </p:nvCxnSpPr>
        <p:spPr>
          <a:xfrm flipH="1">
            <a:off x="1655422" y="2597751"/>
            <a:ext cx="727047" cy="50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0B3061-F354-44AE-BDDC-93E55CC4AA37}"/>
              </a:ext>
            </a:extLst>
          </p:cNvPr>
          <p:cNvCxnSpPr>
            <a:cxnSpLocks/>
          </p:cNvCxnSpPr>
          <p:nvPr/>
        </p:nvCxnSpPr>
        <p:spPr>
          <a:xfrm>
            <a:off x="2738420" y="2614449"/>
            <a:ext cx="941544" cy="48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DD30ECD-4068-4F19-897A-FBF5EBFB5A29}"/>
              </a:ext>
            </a:extLst>
          </p:cNvPr>
          <p:cNvSpPr/>
          <p:nvPr/>
        </p:nvSpPr>
        <p:spPr>
          <a:xfrm>
            <a:off x="857154" y="3172081"/>
            <a:ext cx="12974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 set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6B2A9F-8142-430A-94A5-A9F9EE52752D}"/>
              </a:ext>
            </a:extLst>
          </p:cNvPr>
          <p:cNvSpPr/>
          <p:nvPr/>
        </p:nvSpPr>
        <p:spPr>
          <a:xfrm>
            <a:off x="3389146" y="3186516"/>
            <a:ext cx="12974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 set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07FDBC7-ED59-4751-B034-9C3F9398711F}"/>
              </a:ext>
            </a:extLst>
          </p:cNvPr>
          <p:cNvSpPr/>
          <p:nvPr/>
        </p:nvSpPr>
        <p:spPr>
          <a:xfrm>
            <a:off x="1912966" y="4256653"/>
            <a:ext cx="1957431" cy="840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Apply ML algos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06515805-9A55-4A16-A5CB-EB68F9B7E7A2}"/>
              </a:ext>
            </a:extLst>
          </p:cNvPr>
          <p:cNvCxnSpPr>
            <a:stCxn id="39" idx="6"/>
            <a:endCxn id="35" idx="2"/>
          </p:cNvCxnSpPr>
          <p:nvPr/>
        </p:nvCxnSpPr>
        <p:spPr>
          <a:xfrm flipV="1">
            <a:off x="3870396" y="3874212"/>
            <a:ext cx="167499" cy="8025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69601DE7-7B9E-412A-882B-91993BF29F0E}"/>
              </a:ext>
            </a:extLst>
          </p:cNvPr>
          <p:cNvCxnSpPr>
            <a:stCxn id="33" idx="2"/>
            <a:endCxn id="39" idx="2"/>
          </p:cNvCxnSpPr>
          <p:nvPr/>
        </p:nvCxnSpPr>
        <p:spPr>
          <a:xfrm rot="16200000" flipH="1">
            <a:off x="1300933" y="4064746"/>
            <a:ext cx="817000" cy="4070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hought Bubble: Cloud 50">
            <a:extLst>
              <a:ext uri="{FF2B5EF4-FFF2-40B4-BE49-F238E27FC236}">
                <a16:creationId xmlns:a16="http://schemas.microsoft.com/office/drawing/2014/main" id="{AD6965D2-E03C-454A-A61B-F2A8713DC9CB}"/>
              </a:ext>
            </a:extLst>
          </p:cNvPr>
          <p:cNvSpPr/>
          <p:nvPr/>
        </p:nvSpPr>
        <p:spPr>
          <a:xfrm>
            <a:off x="4239230" y="1782561"/>
            <a:ext cx="2002172" cy="752251"/>
          </a:xfrm>
          <a:prstGeom prst="cloudCallout">
            <a:avLst>
              <a:gd name="adj1" fmla="val -77258"/>
              <a:gd name="adj2" fmla="val 84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707A-9283-4F4E-8DA7-5AE6943B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E24B-FE9E-445C-ABCE-8BE3152F5793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D95AE-6D56-4875-8AF3-9D9DB09B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C3FA-7780-4D1C-A377-6359F6E9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4FA498A-C936-424C-9291-B9E433CBE0E4}"/>
              </a:ext>
            </a:extLst>
          </p:cNvPr>
          <p:cNvSpPr/>
          <p:nvPr/>
        </p:nvSpPr>
        <p:spPr>
          <a:xfrm>
            <a:off x="2738420" y="5144548"/>
            <a:ext cx="327336" cy="365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FD0D3-02D2-4BDD-BC06-E9B65403227A}"/>
              </a:ext>
            </a:extLst>
          </p:cNvPr>
          <p:cNvSpPr/>
          <p:nvPr/>
        </p:nvSpPr>
        <p:spPr>
          <a:xfrm>
            <a:off x="2276330" y="5493776"/>
            <a:ext cx="13351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Best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5492B-F087-41DB-92F7-EB99CC64F257}"/>
              </a:ext>
            </a:extLst>
          </p:cNvPr>
          <p:cNvSpPr/>
          <p:nvPr/>
        </p:nvSpPr>
        <p:spPr>
          <a:xfrm>
            <a:off x="317347" y="5509673"/>
            <a:ext cx="151827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Data (Real)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2554D-C6F6-43F7-9ED0-4394472B215D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1835625" y="5837625"/>
            <a:ext cx="440705" cy="1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212672-03C2-4080-A600-EBC94BC1DC31}"/>
              </a:ext>
            </a:extLst>
          </p:cNvPr>
          <p:cNvCxnSpPr/>
          <p:nvPr/>
        </p:nvCxnSpPr>
        <p:spPr>
          <a:xfrm flipV="1">
            <a:off x="3650044" y="5840594"/>
            <a:ext cx="440705" cy="1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6FA81D0-6C27-4B15-AB28-90D87CBE8523}"/>
              </a:ext>
            </a:extLst>
          </p:cNvPr>
          <p:cNvSpPr/>
          <p:nvPr/>
        </p:nvSpPr>
        <p:spPr>
          <a:xfrm>
            <a:off x="4112636" y="5493776"/>
            <a:ext cx="1335197" cy="68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Validate</a:t>
            </a:r>
          </a:p>
          <a:p>
            <a:pPr algn="ctr"/>
            <a:r>
              <a:rPr lang="en-US" sz="2400" dirty="0"/>
              <a:t>Results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7C01F4B-5726-4D26-8936-9323145482A1}"/>
              </a:ext>
            </a:extLst>
          </p:cNvPr>
          <p:cNvCxnSpPr>
            <a:stCxn id="12" idx="3"/>
            <a:endCxn id="36" idx="3"/>
          </p:cNvCxnSpPr>
          <p:nvPr/>
        </p:nvCxnSpPr>
        <p:spPr>
          <a:xfrm flipH="1" flipV="1">
            <a:off x="5155131" y="3944530"/>
            <a:ext cx="292703" cy="1893095"/>
          </a:xfrm>
          <a:prstGeom prst="curvedConnector3">
            <a:avLst>
              <a:gd name="adj1" fmla="val -1041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4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23F2-BF11-3A94-D99A-72E38213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F91E-4CBB-5E7D-A177-A8141CB0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Prediction: We are only interested in the correct output “y”. The model may be black-box, we may not know the relationships between x and y and which attributes influence y in what way etc.</a:t>
            </a:r>
          </a:p>
          <a:p>
            <a:r>
              <a:rPr lang="en-US" dirty="0"/>
              <a:t>Inference: We are more interested in the relationships of the attributes with “y”. We want to know which attributes are more important, how they influence “y”.</a:t>
            </a:r>
          </a:p>
          <a:p>
            <a:r>
              <a:rPr lang="en-US" dirty="0"/>
              <a:t>Inference + Prediction: We are interested in both.</a:t>
            </a:r>
          </a:p>
        </p:txBody>
      </p:sp>
    </p:spTree>
    <p:extLst>
      <p:ext uri="{BB962C8B-B14F-4D97-AF65-F5344CB8AC3E}">
        <p14:creationId xmlns:p14="http://schemas.microsoft.com/office/powerpoint/2010/main" val="222180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DDB4-A337-48A5-A7DB-7E9D2DA0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vs. Interpretability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D088-DAFB-4522-9C2B-BCF852DEE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7864" cy="4415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many methods of regression (that estimate f)</a:t>
            </a:r>
          </a:p>
          <a:p>
            <a:r>
              <a:rPr lang="en-US" dirty="0"/>
              <a:t>Some are less flexible but more interpretable</a:t>
            </a:r>
          </a:p>
          <a:p>
            <a:r>
              <a:rPr lang="en-US" dirty="0"/>
              <a:t>These are useful for inference problems where we want to study the relationships between predictor variables</a:t>
            </a:r>
          </a:p>
          <a:p>
            <a:r>
              <a:rPr lang="en-US" dirty="0"/>
              <a:t>But highly flexible methods can also lead to over-fitting!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E8A0-B5BF-4F48-83E2-C5455493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EDB8-3996-4D55-AF86-5572B27A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C946-9665-46FE-A6E6-63EB7534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34F38-2494-4A4E-9515-9070BB95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65" y="1831149"/>
            <a:ext cx="6513735" cy="41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98517" y="1927001"/>
                <a:ext cx="10759100" cy="401648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order to quantify how well a model performs, we define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loss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error function.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common loss function for quantitative outcomes is the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Mean Squared Error (MSE):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called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residual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measures the error at the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prediction.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square root of MSE is RMSE: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17" y="1927001"/>
                <a:ext cx="10759100" cy="4016484"/>
              </a:xfrm>
              <a:prstGeom prst="rect">
                <a:avLst/>
              </a:prstGeom>
              <a:blipFill>
                <a:blip r:embed="rId3"/>
                <a:stretch>
                  <a:fillRect l="-907" t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90" y="3429001"/>
            <a:ext cx="3346281" cy="895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BE222-D1F5-4989-986B-73331F46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361" y="4881295"/>
            <a:ext cx="4419975" cy="9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3390902"/>
                <a:ext cx="10327008" cy="2111143"/>
              </a:xfrm>
            </p:spPr>
            <p:txBody>
              <a:bodyPr/>
              <a:lstStyle/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as good as the mean value,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perfect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189" indent="-457189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be negative if the model is worst than the average. This can happen when we evaluate the model in the real life test set.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3390902"/>
                <a:ext cx="10327008" cy="2111143"/>
              </a:xfrm>
              <a:blipFill>
                <a:blip r:embed="rId3"/>
                <a:stretch>
                  <a:fillRect l="-826" t="-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7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9" y="2207444"/>
            <a:ext cx="3596640" cy="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50FD-1599-47D0-B3B7-D6C933A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EED2-0243-4B33-AFB5-9EF834E4C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Suppose we are given two variables X and Y, represented by a sample of n points of the form (x</a:t>
            </a:r>
            <a:r>
              <a:rPr lang="en-US" sz="3200" baseline="-25000" dirty="0"/>
              <a:t>i</a:t>
            </a:r>
            <a:r>
              <a:rPr lang="en-US" sz="3200" dirty="0"/>
              <a:t>; </a:t>
            </a:r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), for 1&lt;=  i &lt;= n. </a:t>
            </a:r>
          </a:p>
          <a:p>
            <a:pPr algn="l"/>
            <a:r>
              <a:rPr lang="en-US" sz="3200" dirty="0"/>
              <a:t>X and Y are </a:t>
            </a:r>
            <a:r>
              <a:rPr lang="en-US" sz="3200" b="1" dirty="0"/>
              <a:t>correlated</a:t>
            </a:r>
            <a:r>
              <a:rPr lang="en-US" sz="3200" dirty="0"/>
              <a:t> when the value of X has some predictive power on the value of Y.</a:t>
            </a:r>
          </a:p>
          <a:p>
            <a:pPr algn="l"/>
            <a:r>
              <a:rPr lang="en-US" sz="3200" dirty="0"/>
              <a:t>Correlation coefficient </a:t>
            </a:r>
            <a:r>
              <a:rPr lang="en-US" sz="3200" b="1" dirty="0"/>
              <a:t>r(X; Y )</a:t>
            </a:r>
          </a:p>
          <a:p>
            <a:pPr lvl="1"/>
            <a:r>
              <a:rPr lang="en-US" sz="2667" dirty="0"/>
              <a:t>Measures the degree to which Y is a function of X, and vice versa. </a:t>
            </a:r>
          </a:p>
          <a:p>
            <a:pPr lvl="1"/>
            <a:r>
              <a:rPr lang="en-US" sz="2667" dirty="0"/>
              <a:t>Its value ranges from -1 to 1</a:t>
            </a:r>
          </a:p>
          <a:p>
            <a:pPr lvl="1"/>
            <a:r>
              <a:rPr lang="en-US" sz="2667" dirty="0"/>
              <a:t>1 means fully correlated and 0 =&gt; n relation, i.e. independence</a:t>
            </a:r>
          </a:p>
          <a:p>
            <a:pPr lvl="1"/>
            <a:r>
              <a:rPr lang="en-US" sz="2667" dirty="0"/>
              <a:t>-</a:t>
            </a:r>
            <a:r>
              <a:rPr lang="en-US" sz="2667" dirty="0" err="1"/>
              <a:t>ve</a:t>
            </a:r>
            <a:r>
              <a:rPr lang="en-US" sz="2667" dirty="0"/>
              <a:t> =&gt; variables are anti-correlated, if X goes up, Y goes down.</a:t>
            </a:r>
          </a:p>
        </p:txBody>
      </p:sp>
    </p:spTree>
    <p:extLst>
      <p:ext uri="{BB962C8B-B14F-4D97-AF65-F5344CB8AC3E}">
        <p14:creationId xmlns:p14="http://schemas.microsoft.com/office/powerpoint/2010/main" val="270290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2C8E59D-5D65-434F-94FD-EB44983F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28032" y="4962580"/>
                <a:ext cx="10335936" cy="13255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Total Error = Bias</a:t>
                </a:r>
                <a:r>
                  <a:rPr lang="en-US" baseline="30000" dirty="0"/>
                  <a:t>2</a:t>
                </a:r>
                <a:r>
                  <a:rPr lang="en-US" dirty="0"/>
                  <a:t> + Variance + Irreducible Error</a:t>
                </a:r>
              </a:p>
              <a:p>
                <a:pPr marL="0" indent="0">
                  <a:buNone/>
                </a:pPr>
                <a:r>
                  <a:rPr lang="en-US" dirty="0"/>
                  <a:t> Bias is the average distance of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from the true mean of f(x)</a:t>
                </a:r>
              </a:p>
              <a:p>
                <a:pPr marL="0" indent="0">
                  <a:buNone/>
                </a:pPr>
                <a:r>
                  <a:rPr lang="en-US" dirty="0"/>
                  <a:t>Variance is the sq. dev of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around its mean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10EAC19-FCBC-4E2B-AC63-CD66C28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28032" y="4962580"/>
                <a:ext cx="10335936" cy="1325563"/>
              </a:xfrm>
              <a:blipFill>
                <a:blip r:embed="rId2"/>
                <a:stretch>
                  <a:fillRect l="-884" t="-10550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EEDD-167A-4AD4-A9EB-0D9ABFA7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7DB2-0948-4637-BC28-47DD034F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FE41-3EEC-4081-A9BA-2CDA77EA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2C3CD-37C8-4451-867E-258F924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81" y="1825626"/>
            <a:ext cx="2932548" cy="2996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40A14-A2E2-47EB-97E0-38383CB5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25" y="2130792"/>
            <a:ext cx="4505536" cy="28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5A16-0B01-4D54-AC21-F24E5E23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759-3B22-49F5-BFEF-AAA46048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45" y="2461082"/>
            <a:ext cx="10749095" cy="382506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Occam’s razor: </a:t>
            </a:r>
            <a:r>
              <a:rPr lang="en-US" sz="3200" dirty="0">
                <a:solidFill>
                  <a:srgbClr val="FF0000"/>
                </a:solidFill>
              </a:rPr>
              <a:t>This philosophical principle states that “the simplest explanation is best”.</a:t>
            </a:r>
          </a:p>
          <a:p>
            <a:r>
              <a:rPr lang="en-US" sz="3200" b="1" i="1" dirty="0"/>
              <a:t>Bias</a:t>
            </a:r>
            <a:r>
              <a:rPr lang="en-US" sz="3200" dirty="0"/>
              <a:t> is error from erroneous assumptions in the model, like making it linear/simplistic.   (underfitting)</a:t>
            </a:r>
          </a:p>
          <a:p>
            <a:r>
              <a:rPr lang="en-US" sz="3200" b="1" i="1" dirty="0"/>
              <a:t>Variance</a:t>
            </a:r>
            <a:r>
              <a:rPr lang="en-US" sz="3200" dirty="0"/>
              <a:t> is error from sensitivity to small fluctuations in the training set, indicating it will not work in real world.  (overfitting)</a:t>
            </a:r>
          </a:p>
          <a:p>
            <a:r>
              <a:rPr lang="en-US" sz="3200" dirty="0"/>
              <a:t>First-principle models likely to suffer from bias, with data-driven models in greater danger of overfitting.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2113-3A57-4890-874B-2919C5BC2E83}"/>
              </a:ext>
            </a:extLst>
          </p:cNvPr>
          <p:cNvSpPr txBox="1"/>
          <p:nvPr/>
        </p:nvSpPr>
        <p:spPr>
          <a:xfrm>
            <a:off x="838201" y="1814445"/>
            <a:ext cx="10324751" cy="49212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dirty="0"/>
              <a:t>“All models are wrong, but some models are useful.” : George Box (1919-2013)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4F009-4F23-43B8-A9E4-C559C31E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635D-ACA8-4579-99D4-A81211DAAB15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6BFB-C637-4307-9F4F-986B59B1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23347-DFC5-419A-A784-D5B5B15D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83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0D56-019F-471B-B84B-FFB5031A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(Advertising)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5AB80-1BEB-4082-8DCC-797B5A52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003185"/>
            <a:ext cx="10972800" cy="1701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Advertising data set</a:t>
            </a:r>
            <a:r>
              <a:rPr lang="en-US" dirty="0"/>
              <a:t> consists of the sales of that product in 200 different markets, along with advertising budgets for the product in each of those markets for three different media: TV, radio, and newspaper.  Everything is given in units of $1000. 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2FBEA530-F955-4227-B43E-E9FF3B8B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7" y="1690688"/>
            <a:ext cx="6194963" cy="2356571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2F58BE59-9D82-4BB6-8B72-B99CF4B0D61E}"/>
              </a:ext>
            </a:extLst>
          </p:cNvPr>
          <p:cNvSpPr txBox="1"/>
          <p:nvPr/>
        </p:nvSpPr>
        <p:spPr>
          <a:xfrm>
            <a:off x="609599" y="5740798"/>
            <a:ext cx="11248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Some of the figures in this presentation are taken from ISL book: "An Introduction to Statistical Learning, with applications in R"  (Springer, 2013) with permission from the authors: G. James, D. Witten,  T. Hastie and R. </a:t>
            </a:r>
            <a:r>
              <a:rPr lang="en-US" sz="1600" dirty="0" err="1"/>
              <a:t>Tibshirani</a:t>
            </a:r>
            <a:r>
              <a:rPr lang="en-US" sz="1600" dirty="0"/>
              <a:t> "</a:t>
            </a:r>
            <a:endParaRPr lang="en-US" sz="2667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F5121-121B-4E69-8B6A-C45B83F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67CC-BF69-40D9-9100-D58AC8741EF1}" type="datetime1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B8FA9-152C-4C9F-8D06-92EDA310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7DBF-AA58-409E-A297-DF1AA01E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5008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6" y="3738543"/>
          <a:ext cx="5769068" cy="1800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sz="1300"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sales</a:t>
                      </a:r>
                      <a:endParaRPr sz="1300"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sz="13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300"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926803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51" y="1986020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3" y="1929647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2166" y="2031477"/>
            <a:ext cx="2223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70" y="1911295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1" y="2003661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6" y="3509643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71" y="6126312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14417" y="4005511"/>
            <a:ext cx="327547" cy="1705971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79300" y="4628380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 observations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DFB03-D97F-40C3-87AC-4FCDC91A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A416-206D-4495-A1E2-36158A7FB81C}" type="datetime1">
              <a:rPr lang="en-US" smtClean="0"/>
              <a:t>8/15/2023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2F0050B-9862-49BD-BB81-BDA2A8CD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90529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4699" y="1899072"/>
            <a:ext cx="10682603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k-Nearest Neighbor (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model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an intuitive way to predict a quantitative response variable: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predict a response for a set of observed predictor values, we use the responses of other observations most similar to it</a:t>
            </a:r>
          </a:p>
          <a:p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strategy can also be applied in classification to predict a categorical variable.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8EFB3-908B-491A-BBD2-D71B6835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DD54-90E5-47A3-A247-597B87FFBA0D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8A60-DB97-41D4-95C0-F4D74531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1166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3" y="6331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54699" y="1899071"/>
                <a:ext cx="10682603" cy="37862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a fixed a value of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predicted response for the </a:t>
                </a:r>
                <a14:m>
                  <m:oMath xmlns:m="http://schemas.openxmlformats.org/officeDocument/2006/math">
                    <m:r>
                      <a:rPr lang="en-US" sz="2667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667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 as the average of the observed response of the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-closest observations: </a:t>
                </a: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6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the 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observations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6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en-US" sz="2667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</a:t>
                </a:r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refers to a notion of distance between predictors).</a:t>
                </a:r>
              </a:p>
              <a:p>
                <a:r>
                  <a:rPr lang="en-US" sz="26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Usually, Euclidean distance is chosen (sqrt of squared coordinate differences)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" y="1899071"/>
                <a:ext cx="10682603" cy="3786229"/>
              </a:xfrm>
              <a:prstGeom prst="rect">
                <a:avLst/>
              </a:prstGeom>
              <a:blipFill>
                <a:blip r:embed="rId3"/>
                <a:stretch>
                  <a:fillRect l="-1084" t="-1771" r="-57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8EFB3-908B-491A-BBD2-D71B6835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DD54-90E5-47A3-A247-597B87FFBA0D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8A60-DB97-41D4-95C0-F4D74531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1D59-AB78-4EBC-9F93-42F77AF7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97" y="2849128"/>
            <a:ext cx="2407019" cy="1159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5D2422-46E8-4E0A-872B-052AB5E08BC7}"/>
              </a:ext>
            </a:extLst>
          </p:cNvPr>
          <p:cNvSpPr txBox="1"/>
          <p:nvPr/>
        </p:nvSpPr>
        <p:spPr>
          <a:xfrm>
            <a:off x="1411469" y="5838611"/>
            <a:ext cx="969153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Python: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sklearn.neighbors.KNeighborsRegressor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n_neighors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390126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8051-2867-452F-9B87-6253D847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F025-1510-4AFC-BCE3-33D88018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7" y="4525661"/>
            <a:ext cx="10980403" cy="18230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few assumptions made here about the nature of ‘f’</a:t>
            </a:r>
          </a:p>
          <a:p>
            <a:r>
              <a:rPr lang="en-US" dirty="0"/>
              <a:t>Equal weights for the values of y, regardless of their distance from x</a:t>
            </a:r>
          </a:p>
          <a:p>
            <a:r>
              <a:rPr lang="en-US" dirty="0"/>
              <a:t>As dimensionality increases, becomes hard to find neighbors </a:t>
            </a:r>
            <a:r>
              <a:rPr lang="en-US" dirty="0" err="1"/>
              <a:t>closeby</a:t>
            </a:r>
            <a:r>
              <a:rPr lang="en-US" dirty="0"/>
              <a:t> and f may change significantly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6703-841E-4ED2-A86A-E8F545E1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9185-71AE-4199-868E-72BB7D667301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0D66-16F4-4F5D-B3F4-85A5A8E6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0F14-A3CA-4793-8D26-FBD14B91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24C3A3C-4AC3-4D20-87BA-9D24C9C4E39D}"/>
              </a:ext>
            </a:extLst>
          </p:cNvPr>
          <p:cNvGrpSpPr/>
          <p:nvPr/>
        </p:nvGrpSpPr>
        <p:grpSpPr>
          <a:xfrm>
            <a:off x="1419990" y="1847264"/>
            <a:ext cx="7741767" cy="2354835"/>
            <a:chOff x="1979392" y="1394052"/>
            <a:chExt cx="6889320" cy="25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FDDED0-1F25-4811-BCE2-F8CBFD7BC2FB}"/>
                    </a:ext>
                  </a:extLst>
                </p14:cNvPr>
                <p14:cNvContentPartPr/>
                <p14:nvPr/>
              </p14:nvContentPartPr>
              <p14:xfrm>
                <a:off x="2882272" y="3563772"/>
                <a:ext cx="2852640" cy="12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FDDED0-1F25-4811-BCE2-F8CBFD7BC2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72418" y="3553257"/>
                  <a:ext cx="2871955" cy="145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92F98D-B177-412C-B1E5-E708D090A416}"/>
                    </a:ext>
                  </a:extLst>
                </p14:cNvPr>
                <p14:cNvContentPartPr/>
                <p14:nvPr/>
              </p14:nvContentPartPr>
              <p14:xfrm>
                <a:off x="5563192" y="3493932"/>
                <a:ext cx="288720" cy="20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92F98D-B177-412C-B1E5-E708D090A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53345" y="3483843"/>
                  <a:ext cx="308021" cy="221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E7B0B0-42C9-4589-8051-AA1CEB11F78B}"/>
                    </a:ext>
                  </a:extLst>
                </p14:cNvPr>
                <p14:cNvContentPartPr/>
                <p14:nvPr/>
              </p14:nvContentPartPr>
              <p14:xfrm>
                <a:off x="4474912" y="3788052"/>
                <a:ext cx="230760" cy="14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E7B0B0-42C9-4589-8051-AA1CEB11F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5445" y="3777569"/>
                  <a:ext cx="250089" cy="168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A9316B-DB49-4758-A514-801BB4E20BD9}"/>
                    </a:ext>
                  </a:extLst>
                </p14:cNvPr>
                <p14:cNvContentPartPr/>
                <p14:nvPr/>
              </p14:nvContentPartPr>
              <p14:xfrm>
                <a:off x="4491832" y="3801012"/>
                <a:ext cx="166320" cy="146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A9316B-DB49-4758-A514-801BB4E20B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82373" y="3790940"/>
                  <a:ext cx="185632" cy="167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035E05-9D7E-46FF-8EDB-226FDE665B74}"/>
                    </a:ext>
                  </a:extLst>
                </p14:cNvPr>
                <p14:cNvContentPartPr/>
                <p14:nvPr/>
              </p14:nvContentPartPr>
              <p14:xfrm>
                <a:off x="3928792" y="3524172"/>
                <a:ext cx="26640" cy="21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035E05-9D7E-46FF-8EDB-226FDE665B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9390" y="3513666"/>
                  <a:ext cx="45836" cy="231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C071B7-CAFC-4786-B16B-08EE002DD914}"/>
                    </a:ext>
                  </a:extLst>
                </p14:cNvPr>
                <p14:cNvContentPartPr/>
                <p14:nvPr/>
              </p14:nvContentPartPr>
              <p14:xfrm>
                <a:off x="4653112" y="3475932"/>
                <a:ext cx="40320" cy="21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C071B7-CAFC-4786-B16B-08EE002DD9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3326" y="3465863"/>
                  <a:ext cx="59501" cy="233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94AD0B-0396-4B91-92B7-3335088EFA82}"/>
                    </a:ext>
                  </a:extLst>
                </p14:cNvPr>
                <p14:cNvContentPartPr/>
                <p14:nvPr/>
              </p14:nvContentPartPr>
              <p14:xfrm>
                <a:off x="5219752" y="3460092"/>
                <a:ext cx="31320" cy="20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94AD0B-0396-4B91-92B7-3335088EFA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9964" y="3450003"/>
                  <a:ext cx="50504" cy="228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32C3F0-0AC5-4933-846A-719050A9270C}"/>
                    </a:ext>
                  </a:extLst>
                </p14:cNvPr>
                <p14:cNvContentPartPr/>
                <p14:nvPr/>
              </p14:nvContentPartPr>
              <p14:xfrm>
                <a:off x="5562832" y="3450372"/>
                <a:ext cx="29520" cy="20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32C3F0-0AC5-4933-846A-719050A927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52992" y="3439860"/>
                  <a:ext cx="48806" cy="22832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85C607-D020-40B7-9AA1-07B9F8E41554}"/>
                </a:ext>
              </a:extLst>
            </p:cNvPr>
            <p:cNvGrpSpPr/>
            <p:nvPr/>
          </p:nvGrpSpPr>
          <p:grpSpPr>
            <a:xfrm>
              <a:off x="1979392" y="1459932"/>
              <a:ext cx="1365480" cy="2259360"/>
              <a:chOff x="1979392" y="1459932"/>
              <a:chExt cx="1365480" cy="22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7D6A5F6-D706-4D95-BABB-6D85BD5EACEE}"/>
                      </a:ext>
                    </a:extLst>
                  </p14:cNvPr>
                  <p14:cNvContentPartPr/>
                  <p14:nvPr/>
                </p14:nvContentPartPr>
                <p14:xfrm>
                  <a:off x="2711992" y="1474692"/>
                  <a:ext cx="169560" cy="2181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7D6A5F6-D706-4D95-BABB-6D85BD5EACE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02528" y="1464189"/>
                    <a:ext cx="188882" cy="2202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778D09DA-176E-4BB8-A4F4-1BFBB7319523}"/>
                      </a:ext>
                    </a:extLst>
                  </p14:cNvPr>
                  <p14:cNvContentPartPr/>
                  <p14:nvPr/>
                </p14:nvContentPartPr>
                <p14:xfrm>
                  <a:off x="2597872" y="1459932"/>
                  <a:ext cx="281160" cy="2250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778D09DA-176E-4BB8-A4F4-1BFBB731952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88014" y="1449839"/>
                    <a:ext cx="300482" cy="245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908D2C0-8CF1-414D-A0E1-49A68A361344}"/>
                      </a:ext>
                    </a:extLst>
                  </p14:cNvPr>
                  <p14:cNvContentPartPr/>
                  <p14:nvPr/>
                </p14:nvContentPartPr>
                <p14:xfrm>
                  <a:off x="1979392" y="1833972"/>
                  <a:ext cx="263880" cy="1879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908D2C0-8CF1-414D-A0E1-49A68A36134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969940" y="1823905"/>
                    <a:ext cx="283179" cy="208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7734547-F444-4B3C-B320-B4D848719857}"/>
                      </a:ext>
                    </a:extLst>
                  </p14:cNvPr>
                  <p14:cNvContentPartPr/>
                  <p14:nvPr/>
                </p14:nvContentPartPr>
                <p14:xfrm>
                  <a:off x="2108272" y="1859532"/>
                  <a:ext cx="300240" cy="4230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7734547-F444-4B3C-B320-B4D84871985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098422" y="1849451"/>
                    <a:ext cx="319547" cy="443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3A9722AA-D51D-4FA8-93A6-C21A51A0E9CF}"/>
                      </a:ext>
                    </a:extLst>
                  </p14:cNvPr>
                  <p14:cNvContentPartPr/>
                  <p14:nvPr/>
                </p14:nvContentPartPr>
                <p14:xfrm>
                  <a:off x="3308512" y="3469812"/>
                  <a:ext cx="36360" cy="2494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3A9722AA-D51D-4FA8-93A6-C21A51A0E9C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298632" y="3459312"/>
                    <a:ext cx="55726" cy="270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99C1F58-714E-48FE-A324-C1AAD32EDB0D}"/>
                      </a:ext>
                    </a:extLst>
                  </p14:cNvPr>
                  <p14:cNvContentPartPr/>
                  <p14:nvPr/>
                </p14:nvContentPartPr>
                <p14:xfrm>
                  <a:off x="2710192" y="3135012"/>
                  <a:ext cx="284760" cy="327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99C1F58-714E-48FE-A324-C1AAD32EDB0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700726" y="3124512"/>
                    <a:ext cx="304086" cy="5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C73A25D-21B7-49A7-90CE-D09F297BB9FB}"/>
                      </a:ext>
                    </a:extLst>
                  </p14:cNvPr>
                  <p14:cNvContentPartPr/>
                  <p14:nvPr/>
                </p14:nvContentPartPr>
                <p14:xfrm>
                  <a:off x="2631712" y="2734692"/>
                  <a:ext cx="299880" cy="248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C73A25D-21B7-49A7-90CE-D09F297BB9F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621848" y="2724342"/>
                    <a:ext cx="319214" cy="45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C34461E-F9A9-4968-AB97-3C6B4E724CCA}"/>
                      </a:ext>
                    </a:extLst>
                  </p14:cNvPr>
                  <p14:cNvContentPartPr/>
                  <p14:nvPr/>
                </p14:nvContentPartPr>
                <p14:xfrm>
                  <a:off x="2616952" y="2372532"/>
                  <a:ext cx="282240" cy="35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C34461E-F9A9-4968-AB97-3C6B4E724CC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607097" y="2362032"/>
                    <a:ext cx="301555" cy="55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36738BF2-1FB8-4E2B-9EFC-CAAFDD674279}"/>
                      </a:ext>
                    </a:extLst>
                  </p14:cNvPr>
                  <p14:cNvContentPartPr/>
                  <p14:nvPr/>
                </p14:nvContentPartPr>
                <p14:xfrm>
                  <a:off x="2593552" y="2039532"/>
                  <a:ext cx="250560" cy="230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36738BF2-1FB8-4E2B-9EFC-CAAFDD67427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584097" y="2029059"/>
                    <a:ext cx="269864" cy="43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20F84C9-3F4A-411C-9927-A61727318309}"/>
                      </a:ext>
                    </a:extLst>
                  </p14:cNvPr>
                  <p14:cNvContentPartPr/>
                  <p14:nvPr/>
                </p14:nvContentPartPr>
                <p14:xfrm>
                  <a:off x="2587792" y="1794012"/>
                  <a:ext cx="315000" cy="385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20F84C9-3F4A-411C-9927-A6172731830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578330" y="1783963"/>
                    <a:ext cx="334318" cy="590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8CF4A75-0C65-4C8A-BE37-52C2CD036CCC}"/>
                </a:ext>
              </a:extLst>
            </p:cNvPr>
            <p:cNvGrpSpPr/>
            <p:nvPr/>
          </p:nvGrpSpPr>
          <p:grpSpPr>
            <a:xfrm>
              <a:off x="3129592" y="3185412"/>
              <a:ext cx="183600" cy="186840"/>
              <a:chOff x="3129592" y="3185412"/>
              <a:chExt cx="183600" cy="18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CA6272B-541D-422C-973B-DD82AD6F40F1}"/>
                      </a:ext>
                    </a:extLst>
                  </p14:cNvPr>
                  <p14:cNvContentPartPr/>
                  <p14:nvPr/>
                </p14:nvContentPartPr>
                <p14:xfrm>
                  <a:off x="3129592" y="3217092"/>
                  <a:ext cx="183600" cy="1501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CA6272B-541D-422C-973B-DD82AD6F40F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119742" y="3207000"/>
                    <a:ext cx="202906" cy="170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86B6838-9C01-4169-A10F-6C1F05514C79}"/>
                      </a:ext>
                    </a:extLst>
                  </p14:cNvPr>
                  <p14:cNvContentPartPr/>
                  <p14:nvPr/>
                </p14:nvContentPartPr>
                <p14:xfrm>
                  <a:off x="3170992" y="3185412"/>
                  <a:ext cx="99720" cy="1868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86B6838-9C01-4169-A10F-6C1F05514C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161138" y="3174915"/>
                    <a:ext cx="119033" cy="2074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67D4665-FE17-460D-9067-988EFC531742}"/>
                </a:ext>
              </a:extLst>
            </p:cNvPr>
            <p:cNvGrpSpPr/>
            <p:nvPr/>
          </p:nvGrpSpPr>
          <p:grpSpPr>
            <a:xfrm>
              <a:off x="3523792" y="2708412"/>
              <a:ext cx="162720" cy="162000"/>
              <a:chOff x="3523792" y="2708412"/>
              <a:chExt cx="162720" cy="16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D3809CD-1027-413D-B2D2-C5265CDA1144}"/>
                      </a:ext>
                    </a:extLst>
                  </p14:cNvPr>
                  <p14:cNvContentPartPr/>
                  <p14:nvPr/>
                </p14:nvContentPartPr>
                <p14:xfrm>
                  <a:off x="3528472" y="2749812"/>
                  <a:ext cx="158040" cy="982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D3809CD-1027-413D-B2D2-C5265CDA11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519013" y="2739312"/>
                    <a:ext cx="177352" cy="118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17872CD-DB2A-47C1-9BA0-0A8F2E0DFA4A}"/>
                      </a:ext>
                    </a:extLst>
                  </p14:cNvPr>
                  <p14:cNvContentPartPr/>
                  <p14:nvPr/>
                </p14:nvContentPartPr>
                <p14:xfrm>
                  <a:off x="3523792" y="2708412"/>
                  <a:ext cx="102240" cy="1620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17872CD-DB2A-47C1-9BA0-0A8F2E0DFA4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513961" y="2697920"/>
                    <a:ext cx="121508" cy="18256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FB08EBE-7380-4987-ADAE-E9048989319F}"/>
                </a:ext>
              </a:extLst>
            </p:cNvPr>
            <p:cNvGrpSpPr/>
            <p:nvPr/>
          </p:nvGrpSpPr>
          <p:grpSpPr>
            <a:xfrm>
              <a:off x="5582992" y="1741812"/>
              <a:ext cx="247680" cy="192600"/>
              <a:chOff x="5582992" y="1741812"/>
              <a:chExt cx="247680" cy="19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E4EA0CD-D244-4E2F-8D0E-154A23AC9F3A}"/>
                      </a:ext>
                    </a:extLst>
                  </p14:cNvPr>
                  <p14:cNvContentPartPr/>
                  <p14:nvPr/>
                </p14:nvContentPartPr>
                <p14:xfrm>
                  <a:off x="5668672" y="1747932"/>
                  <a:ext cx="159840" cy="964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E4EA0CD-D244-4E2F-8D0E-154A23AC9F3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658830" y="1737399"/>
                    <a:ext cx="179131" cy="117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5F71F8E-B54B-4B55-B78A-D80B9BE7A26C}"/>
                      </a:ext>
                    </a:extLst>
                  </p14:cNvPr>
                  <p14:cNvContentPartPr/>
                  <p14:nvPr/>
                </p14:nvContentPartPr>
                <p14:xfrm>
                  <a:off x="5582992" y="1741812"/>
                  <a:ext cx="247680" cy="192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5F71F8E-B54B-4B55-B78A-D80B9BE7A26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573148" y="1731741"/>
                    <a:ext cx="266975" cy="2131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06B76BC-6589-428C-8D8C-EABDBB0CDA1C}"/>
                </a:ext>
              </a:extLst>
            </p:cNvPr>
            <p:cNvGrpSpPr/>
            <p:nvPr/>
          </p:nvGrpSpPr>
          <p:grpSpPr>
            <a:xfrm>
              <a:off x="5527552" y="2492772"/>
              <a:ext cx="221760" cy="165600"/>
              <a:chOff x="5527552" y="2492772"/>
              <a:chExt cx="2217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7C2C9FE-8FCB-40D7-A626-3ACA138738B1}"/>
                      </a:ext>
                    </a:extLst>
                  </p14:cNvPr>
                  <p14:cNvContentPartPr/>
                  <p14:nvPr/>
                </p14:nvContentPartPr>
                <p14:xfrm>
                  <a:off x="5527552" y="2492772"/>
                  <a:ext cx="221760" cy="1656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7C2C9FE-8FCB-40D7-A626-3ACA138738B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518099" y="2482264"/>
                    <a:ext cx="241061" cy="18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9BBDEA1D-3506-40EB-BE8A-A0099B5BA56F}"/>
                      </a:ext>
                    </a:extLst>
                  </p14:cNvPr>
                  <p14:cNvContentPartPr/>
                  <p14:nvPr/>
                </p14:nvContentPartPr>
                <p14:xfrm>
                  <a:off x="5571112" y="2494572"/>
                  <a:ext cx="114840" cy="160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9BBDEA1D-3506-40EB-BE8A-A0099B5BA56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561280" y="2484068"/>
                    <a:ext cx="134111" cy="1815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F4A0F3D-D6D6-475F-A1A7-98F0FF8DAFBE}"/>
                </a:ext>
              </a:extLst>
            </p:cNvPr>
            <p:cNvGrpSpPr/>
            <p:nvPr/>
          </p:nvGrpSpPr>
          <p:grpSpPr>
            <a:xfrm>
              <a:off x="3808912" y="1873212"/>
              <a:ext cx="668880" cy="400320"/>
              <a:chOff x="3808912" y="1873212"/>
              <a:chExt cx="668880" cy="40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76DEE5F-3751-4FCC-84E0-C22E2A6BB0C0}"/>
                      </a:ext>
                    </a:extLst>
                  </p14:cNvPr>
                  <p14:cNvContentPartPr/>
                  <p14:nvPr/>
                </p14:nvContentPartPr>
                <p14:xfrm>
                  <a:off x="3808912" y="2173812"/>
                  <a:ext cx="144720" cy="997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76DEE5F-3751-4FCC-84E0-C22E2A6BB0C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799054" y="2163293"/>
                    <a:ext cx="164042" cy="120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4428850-0F0C-4296-8D8F-A894ED83518C}"/>
                      </a:ext>
                    </a:extLst>
                  </p14:cNvPr>
                  <p14:cNvContentPartPr/>
                  <p14:nvPr/>
                </p14:nvContentPartPr>
                <p14:xfrm>
                  <a:off x="3819352" y="2137092"/>
                  <a:ext cx="131040" cy="131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4428850-0F0C-4296-8D8F-A894ED83518C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09908" y="2127017"/>
                    <a:ext cx="150322" cy="151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64EB8F3-92BF-4B58-B144-56FBE6B31D3B}"/>
                      </a:ext>
                    </a:extLst>
                  </p14:cNvPr>
                  <p14:cNvContentPartPr/>
                  <p14:nvPr/>
                </p14:nvContentPartPr>
                <p14:xfrm>
                  <a:off x="4228312" y="1923612"/>
                  <a:ext cx="249480" cy="964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64EB8F3-92BF-4B58-B144-56FBE6B31D3B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218459" y="1913545"/>
                    <a:ext cx="268792" cy="117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BBD32A5-F3F1-4CCD-B3F9-1AD5A5CC59EA}"/>
                      </a:ext>
                    </a:extLst>
                  </p14:cNvPr>
                  <p14:cNvContentPartPr/>
                  <p14:nvPr/>
                </p14:nvContentPartPr>
                <p14:xfrm>
                  <a:off x="4254232" y="1873212"/>
                  <a:ext cx="201600" cy="1828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BBD32A5-F3F1-4CCD-B3F9-1AD5A5CC59E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244369" y="1863145"/>
                    <a:ext cx="220932" cy="2034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8571BC4-F10D-40E5-86E9-4D59DB4DA33B}"/>
                </a:ext>
              </a:extLst>
            </p:cNvPr>
            <p:cNvGrpSpPr/>
            <p:nvPr/>
          </p:nvGrpSpPr>
          <p:grpSpPr>
            <a:xfrm>
              <a:off x="4858312" y="1683132"/>
              <a:ext cx="231120" cy="165240"/>
              <a:chOff x="4858312" y="1683132"/>
              <a:chExt cx="231120" cy="16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8D54594-CE99-4CE2-BDE9-50CAE03CD823}"/>
                      </a:ext>
                    </a:extLst>
                  </p14:cNvPr>
                  <p14:cNvContentPartPr/>
                  <p14:nvPr/>
                </p14:nvContentPartPr>
                <p14:xfrm>
                  <a:off x="4892872" y="1727772"/>
                  <a:ext cx="196560" cy="63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8D54594-CE99-4CE2-BDE9-50CAE03CD82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883024" y="1717292"/>
                    <a:ext cx="215861" cy="84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B88E1B9-4DDE-49B9-BFC5-522C2A4A32C2}"/>
                      </a:ext>
                    </a:extLst>
                  </p14:cNvPr>
                  <p14:cNvContentPartPr/>
                  <p14:nvPr/>
                </p14:nvContentPartPr>
                <p14:xfrm>
                  <a:off x="4858312" y="1683132"/>
                  <a:ext cx="168840" cy="1652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B88E1B9-4DDE-49B9-BFC5-522C2A4A32C2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848450" y="1672647"/>
                    <a:ext cx="188170" cy="1857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A25F5A-4432-4C13-81B0-851F8AC5C764}"/>
                    </a:ext>
                  </a:extLst>
                </p14:cNvPr>
                <p14:cNvContentPartPr/>
                <p14:nvPr/>
              </p14:nvContentPartPr>
              <p14:xfrm>
                <a:off x="5004472" y="3322932"/>
                <a:ext cx="19080" cy="37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A25F5A-4432-4C13-81B0-851F8AC5C7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94932" y="3312854"/>
                  <a:ext cx="38558" cy="393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00156E-4EF1-4C99-8D25-8942C1D8C364}"/>
                    </a:ext>
                  </a:extLst>
                </p14:cNvPr>
                <p14:cNvContentPartPr/>
                <p14:nvPr/>
              </p14:nvContentPartPr>
              <p14:xfrm>
                <a:off x="5023192" y="1394052"/>
                <a:ext cx="28440" cy="198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00156E-4EF1-4C99-8D25-8942C1D8C3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13317" y="1383549"/>
                  <a:ext cx="47795" cy="2000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783DD5-E37E-42AA-98EB-E9ABF232F293}"/>
                    </a:ext>
                  </a:extLst>
                </p14:cNvPr>
                <p14:cNvContentPartPr/>
                <p14:nvPr/>
              </p14:nvContentPartPr>
              <p14:xfrm>
                <a:off x="5443312" y="2373972"/>
                <a:ext cx="385200" cy="387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783DD5-E37E-42AA-98EB-E9ABF232F2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3465" y="2363470"/>
                  <a:ext cx="404499" cy="40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7865BA-7259-4E9D-B9CA-95DBD2E9F864}"/>
                    </a:ext>
                  </a:extLst>
                </p14:cNvPr>
                <p14:cNvContentPartPr/>
                <p14:nvPr/>
              </p14:nvContentPartPr>
              <p14:xfrm>
                <a:off x="5488672" y="1604292"/>
                <a:ext cx="507240" cy="45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7865BA-7259-4E9D-B9CA-95DBD2E9F8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8819" y="1593789"/>
                  <a:ext cx="526552" cy="47094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813661B-99BB-4DD0-B2BD-59B58DBCB368}"/>
                </a:ext>
              </a:extLst>
            </p:cNvPr>
            <p:cNvGrpSpPr/>
            <p:nvPr/>
          </p:nvGrpSpPr>
          <p:grpSpPr>
            <a:xfrm>
              <a:off x="4238392" y="1586292"/>
              <a:ext cx="939240" cy="587520"/>
              <a:chOff x="4238392" y="1586292"/>
              <a:chExt cx="939240" cy="58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68909A0-8DEC-49A6-ABCD-5522E6E89EE7}"/>
                      </a:ext>
                    </a:extLst>
                  </p14:cNvPr>
                  <p14:cNvContentPartPr/>
                  <p14:nvPr/>
                </p14:nvContentPartPr>
                <p14:xfrm>
                  <a:off x="4846792" y="1586292"/>
                  <a:ext cx="330840" cy="3211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68909A0-8DEC-49A6-ABCD-5522E6E89E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837328" y="1576204"/>
                    <a:ext cx="350162" cy="341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05107C85-41CC-4515-8809-8D001E698422}"/>
                      </a:ext>
                    </a:extLst>
                  </p14:cNvPr>
                  <p14:cNvContentPartPr/>
                  <p14:nvPr/>
                </p14:nvContentPartPr>
                <p14:xfrm>
                  <a:off x="4238392" y="1755132"/>
                  <a:ext cx="367560" cy="4186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05107C85-41CC-4515-8809-8D001E69842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228927" y="1744623"/>
                    <a:ext cx="386885" cy="43927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D66520-9BFC-48EE-A2EA-949097AAE390}"/>
                    </a:ext>
                  </a:extLst>
                </p14:cNvPr>
                <p14:cNvContentPartPr/>
                <p14:nvPr/>
              </p14:nvContentPartPr>
              <p14:xfrm>
                <a:off x="4448272" y="1926852"/>
                <a:ext cx="596160" cy="11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D66520-9BFC-48EE-A2EA-949097AAE3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38815" y="1916341"/>
                  <a:ext cx="615467" cy="1332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AF08A7D-164F-4473-9E12-8CD4F05E913B}"/>
                </a:ext>
              </a:extLst>
            </p:cNvPr>
            <p:cNvGrpSpPr/>
            <p:nvPr/>
          </p:nvGrpSpPr>
          <p:grpSpPr>
            <a:xfrm>
              <a:off x="5031832" y="2534892"/>
              <a:ext cx="613800" cy="157680"/>
              <a:chOff x="5031832" y="2534892"/>
              <a:chExt cx="613800" cy="15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DACC3804-6121-48F8-9EBD-29495E1F0A84}"/>
                      </a:ext>
                    </a:extLst>
                  </p14:cNvPr>
                  <p14:cNvContentPartPr/>
                  <p14:nvPr/>
                </p14:nvContentPartPr>
                <p14:xfrm>
                  <a:off x="5031832" y="2567292"/>
                  <a:ext cx="613800" cy="644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DACC3804-6121-48F8-9EBD-29495E1F0A8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021983" y="2557249"/>
                    <a:ext cx="633104" cy="84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B619DD2-E9DC-4884-878F-CCF210B424CE}"/>
                      </a:ext>
                    </a:extLst>
                  </p14:cNvPr>
                  <p14:cNvContentPartPr/>
                  <p14:nvPr/>
                </p14:nvContentPartPr>
                <p14:xfrm>
                  <a:off x="5059552" y="2534892"/>
                  <a:ext cx="154800" cy="1576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B619DD2-E9DC-4884-878F-CCF210B424C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050099" y="2524800"/>
                    <a:ext cx="174101" cy="17828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F220CE9-9B3F-49E5-97F3-1405AAC249F2}"/>
                </a:ext>
              </a:extLst>
            </p:cNvPr>
            <p:cNvGrpSpPr/>
            <p:nvPr/>
          </p:nvGrpSpPr>
          <p:grpSpPr>
            <a:xfrm>
              <a:off x="4929952" y="1740372"/>
              <a:ext cx="831600" cy="189720"/>
              <a:chOff x="4929952" y="1740372"/>
              <a:chExt cx="83160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C64C282C-33F1-4E35-8159-C6F2160EEF5B}"/>
                      </a:ext>
                    </a:extLst>
                  </p14:cNvPr>
                  <p14:cNvContentPartPr/>
                  <p14:nvPr/>
                </p14:nvContentPartPr>
                <p14:xfrm>
                  <a:off x="5078992" y="1799412"/>
                  <a:ext cx="682560" cy="345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C64C282C-33F1-4E35-8159-C6F2160EEF5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069140" y="1789002"/>
                    <a:ext cx="701870" cy="54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8522784-C189-4BCE-8776-31C239B215BB}"/>
                      </a:ext>
                    </a:extLst>
                  </p14:cNvPr>
                  <p14:cNvContentPartPr/>
                  <p14:nvPr/>
                </p14:nvContentPartPr>
                <p14:xfrm>
                  <a:off x="5053072" y="1799412"/>
                  <a:ext cx="169200" cy="1306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8522784-C189-4BCE-8776-31C239B215B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043212" y="1789327"/>
                    <a:ext cx="188526" cy="151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B19BAF1-DA5F-439F-8BDD-0868579075BD}"/>
                      </a:ext>
                    </a:extLst>
                  </p14:cNvPr>
                  <p14:cNvContentPartPr/>
                  <p14:nvPr/>
                </p14:nvContentPartPr>
                <p14:xfrm>
                  <a:off x="4929952" y="1740372"/>
                  <a:ext cx="129960" cy="694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B19BAF1-DA5F-439F-8BDD-0868579075B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920107" y="1730266"/>
                    <a:ext cx="149257" cy="901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7AF7DF8-1385-478B-9A8A-D4625D7BB66B}"/>
                </a:ext>
              </a:extLst>
            </p:cNvPr>
            <p:cNvGrpSpPr/>
            <p:nvPr/>
          </p:nvGrpSpPr>
          <p:grpSpPr>
            <a:xfrm>
              <a:off x="4934272" y="3714252"/>
              <a:ext cx="294120" cy="182520"/>
              <a:chOff x="4934272" y="3714252"/>
              <a:chExt cx="294120" cy="18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3C084975-D2A7-42C4-B820-CB35FD0C369D}"/>
                      </a:ext>
                    </a:extLst>
                  </p14:cNvPr>
                  <p14:cNvContentPartPr/>
                  <p14:nvPr/>
                </p14:nvContentPartPr>
                <p14:xfrm>
                  <a:off x="4934272" y="3714252"/>
                  <a:ext cx="152640" cy="1821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3C084975-D2A7-42C4-B820-CB35FD0C369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924412" y="3704155"/>
                    <a:ext cx="171967" cy="202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D4D6962-544E-4053-81C1-DC0E5F2B921B}"/>
                      </a:ext>
                    </a:extLst>
                  </p14:cNvPr>
                  <p14:cNvContentPartPr/>
                  <p14:nvPr/>
                </p14:nvContentPartPr>
                <p14:xfrm>
                  <a:off x="5107072" y="3809292"/>
                  <a:ext cx="121320" cy="874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D4D6962-544E-4053-81C1-DC0E5F2B921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097618" y="3798778"/>
                    <a:ext cx="140621" cy="10808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4035E8-AC3A-49FB-9145-CE73FFFBEFC9}"/>
                    </a:ext>
                  </a:extLst>
                </p14:cNvPr>
                <p14:cNvContentPartPr/>
                <p14:nvPr/>
              </p14:nvContentPartPr>
              <p14:xfrm>
                <a:off x="8586472" y="2961852"/>
                <a:ext cx="161280" cy="186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4035E8-AC3A-49FB-9145-CE73FFFBEF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77031" y="2951349"/>
                  <a:ext cx="180555" cy="206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E0FFC71-0F2E-490F-962D-4D0FEC02B133}"/>
                    </a:ext>
                  </a:extLst>
                </p14:cNvPr>
                <p14:cNvContentPartPr/>
                <p14:nvPr/>
              </p14:nvContentPartPr>
              <p14:xfrm>
                <a:off x="8765752" y="3100452"/>
                <a:ext cx="102960" cy="85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E0FFC71-0F2E-490F-962D-4D0FEC02B1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55890" y="3089996"/>
                  <a:ext cx="122290" cy="10581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7348B64-6E41-42C6-BE41-0EE6C65CF3AE}"/>
                </a:ext>
              </a:extLst>
            </p:cNvPr>
            <p:cNvGrpSpPr/>
            <p:nvPr/>
          </p:nvGrpSpPr>
          <p:grpSpPr>
            <a:xfrm>
              <a:off x="6247552" y="1591332"/>
              <a:ext cx="2475720" cy="838800"/>
              <a:chOff x="6247552" y="1591332"/>
              <a:chExt cx="2475720" cy="83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2467927-E08F-4067-BC07-EFD25DCDADA8}"/>
                      </a:ext>
                    </a:extLst>
                  </p14:cNvPr>
                  <p14:cNvContentPartPr/>
                  <p14:nvPr/>
                </p14:nvContentPartPr>
                <p14:xfrm>
                  <a:off x="6732112" y="1677012"/>
                  <a:ext cx="195480" cy="3351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2467927-E08F-4067-BC07-EFD25DCDADA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722653" y="1666932"/>
                    <a:ext cx="214792" cy="355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42ED0D3E-E3C7-4665-8BE8-6CFE7B281734}"/>
                      </a:ext>
                    </a:extLst>
                  </p14:cNvPr>
                  <p14:cNvContentPartPr/>
                  <p14:nvPr/>
                </p14:nvContentPartPr>
                <p14:xfrm>
                  <a:off x="6974032" y="1822812"/>
                  <a:ext cx="27360" cy="1501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42ED0D3E-E3C7-4665-8BE8-6CFE7B28173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964651" y="1812748"/>
                    <a:ext cx="46512" cy="170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B0EBF1DA-2D14-4E72-92E4-CBC6D35A588D}"/>
                      </a:ext>
                    </a:extLst>
                  </p14:cNvPr>
                  <p14:cNvContentPartPr/>
                  <p14:nvPr/>
                </p14:nvContentPartPr>
                <p14:xfrm>
                  <a:off x="6247552" y="1802292"/>
                  <a:ext cx="249480" cy="3852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B0EBF1DA-2D14-4E72-92E4-CBC6D35A588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238093" y="1792210"/>
                    <a:ext cx="268792" cy="40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510D6380-62BF-4EA2-8A75-B7209D8CC70B}"/>
                      </a:ext>
                    </a:extLst>
                  </p14:cNvPr>
                  <p14:cNvContentPartPr/>
                  <p14:nvPr/>
                </p14:nvContentPartPr>
                <p14:xfrm>
                  <a:off x="6263752" y="1591332"/>
                  <a:ext cx="190800" cy="1540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510D6380-62BF-4EA2-8A75-B7209D8CC70B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53897" y="1580836"/>
                    <a:ext cx="210117" cy="174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ED59308C-346F-437C-8C46-D7F2DE64FBB1}"/>
                      </a:ext>
                    </a:extLst>
                  </p14:cNvPr>
                  <p14:cNvContentPartPr/>
                  <p14:nvPr/>
                </p14:nvContentPartPr>
                <p14:xfrm>
                  <a:off x="6501352" y="1885812"/>
                  <a:ext cx="167400" cy="158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ED59308C-346F-437C-8C46-D7F2DE64FBB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491505" y="1875391"/>
                    <a:ext cx="186700" cy="362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A182E004-0984-4CDE-B3F8-F415E6715C8D}"/>
                      </a:ext>
                    </a:extLst>
                  </p14:cNvPr>
                  <p14:cNvContentPartPr/>
                  <p14:nvPr/>
                </p14:nvContentPartPr>
                <p14:xfrm>
                  <a:off x="6515032" y="1926132"/>
                  <a:ext cx="157680" cy="90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A182E004-0984-4CDE-B3F8-F415E6715C8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505571" y="1915905"/>
                    <a:ext cx="176996" cy="2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061CBB8-4BB1-4AD4-B835-3AE6A957E606}"/>
                      </a:ext>
                    </a:extLst>
                  </p14:cNvPr>
                  <p14:cNvContentPartPr/>
                  <p14:nvPr/>
                </p14:nvContentPartPr>
                <p14:xfrm>
                  <a:off x="7073392" y="1791852"/>
                  <a:ext cx="212760" cy="172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061CBB8-4BB1-4AD4-B835-3AE6A957E606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063542" y="1781315"/>
                    <a:ext cx="232066" cy="37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F3E21407-D332-438B-9227-B92EB321F871}"/>
                      </a:ext>
                    </a:extLst>
                  </p14:cNvPr>
                  <p14:cNvContentPartPr/>
                  <p14:nvPr/>
                </p14:nvContentPartPr>
                <p14:xfrm>
                  <a:off x="7155112" y="1738572"/>
                  <a:ext cx="30240" cy="1656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F3E21407-D332-438B-9227-B92EB321F871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145294" y="1728485"/>
                    <a:ext cx="49484" cy="186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1D18485A-3AAA-4D74-96F2-7AEE48D81D18}"/>
                      </a:ext>
                    </a:extLst>
                  </p14:cNvPr>
                  <p14:cNvContentPartPr/>
                  <p14:nvPr/>
                </p14:nvContentPartPr>
                <p14:xfrm>
                  <a:off x="7345912" y="1733172"/>
                  <a:ext cx="217800" cy="2980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1D18485A-3AAA-4D74-96F2-7AEE48D81D1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36048" y="1723082"/>
                    <a:ext cx="237134" cy="318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C00D1A02-C919-43D5-B6B3-91B05AA689DA}"/>
                      </a:ext>
                    </a:extLst>
                  </p14:cNvPr>
                  <p14:cNvContentPartPr/>
                  <p14:nvPr/>
                </p14:nvContentPartPr>
                <p14:xfrm>
                  <a:off x="7560832" y="1851612"/>
                  <a:ext cx="145440" cy="12492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C00D1A02-C919-43D5-B6B3-91B05AA689DA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550978" y="1841132"/>
                    <a:ext cx="164753" cy="145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279FD87C-DBAB-4029-BFA3-7EABDEEF1352}"/>
                      </a:ext>
                    </a:extLst>
                  </p14:cNvPr>
                  <p14:cNvContentPartPr/>
                  <p14:nvPr/>
                </p14:nvContentPartPr>
                <p14:xfrm>
                  <a:off x="7731832" y="1810572"/>
                  <a:ext cx="165960" cy="522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279FD87C-DBAB-4029-BFA3-7EABDEEF135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21977" y="1800132"/>
                    <a:ext cx="185276" cy="72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D83A2A0-CDD1-48B6-B3BC-CF51BE528CC5}"/>
                      </a:ext>
                    </a:extLst>
                  </p14:cNvPr>
                  <p14:cNvContentPartPr/>
                  <p14:nvPr/>
                </p14:nvContentPartPr>
                <p14:xfrm>
                  <a:off x="7806352" y="1747932"/>
                  <a:ext cx="14400" cy="1724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D83A2A0-CDD1-48B6-B3BC-CF51BE528CC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797011" y="1737838"/>
                    <a:ext cx="33470" cy="193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5DB05A52-B185-4A47-A582-BA53659EAF1D}"/>
                      </a:ext>
                    </a:extLst>
                  </p14:cNvPr>
                  <p14:cNvContentPartPr/>
                  <p14:nvPr/>
                </p14:nvContentPartPr>
                <p14:xfrm>
                  <a:off x="7912912" y="1733892"/>
                  <a:ext cx="159120" cy="276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5DB05A52-B185-4A47-A582-BA53659EAF1D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903459" y="1723810"/>
                    <a:ext cx="178419" cy="297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0B54E34E-92C5-4500-B432-2FE5FB634AC6}"/>
                      </a:ext>
                    </a:extLst>
                  </p14:cNvPr>
                  <p14:cNvContentPartPr/>
                  <p14:nvPr/>
                </p14:nvContentPartPr>
                <p14:xfrm>
                  <a:off x="8102992" y="1821732"/>
                  <a:ext cx="144360" cy="1609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0B54E34E-92C5-4500-B432-2FE5FB634AC6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093158" y="1811648"/>
                    <a:ext cx="163634" cy="181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0E8233C-65BC-4CE3-A7E9-26B6C2ACABAF}"/>
                      </a:ext>
                    </a:extLst>
                  </p14:cNvPr>
                  <p14:cNvContentPartPr/>
                  <p14:nvPr/>
                </p14:nvContentPartPr>
                <p14:xfrm>
                  <a:off x="8262112" y="1785732"/>
                  <a:ext cx="160920" cy="651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0E8233C-65BC-4CE3-A7E9-26B6C2ACABA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252276" y="1775222"/>
                    <a:ext cx="180199" cy="85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4367F5DD-336B-448B-9040-0859A3E7BCE2}"/>
                      </a:ext>
                    </a:extLst>
                  </p14:cNvPr>
                  <p14:cNvContentPartPr/>
                  <p14:nvPr/>
                </p14:nvContentPartPr>
                <p14:xfrm>
                  <a:off x="8306032" y="1736052"/>
                  <a:ext cx="20520" cy="1530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4367F5DD-336B-448B-9040-0859A3E7BCE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96561" y="1725544"/>
                    <a:ext cx="39856" cy="173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D2A4DF99-566F-43EA-927D-B5D87F231D75}"/>
                      </a:ext>
                    </a:extLst>
                  </p14:cNvPr>
                  <p14:cNvContentPartPr/>
                  <p14:nvPr/>
                </p14:nvContentPartPr>
                <p14:xfrm>
                  <a:off x="8442112" y="1694652"/>
                  <a:ext cx="181080" cy="27612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D2A4DF99-566F-43EA-927D-B5D87F231D7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432644" y="1684161"/>
                    <a:ext cx="200411" cy="296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428C7CAF-1670-46B7-BA2F-D45D7055216E}"/>
                      </a:ext>
                    </a:extLst>
                  </p14:cNvPr>
                  <p14:cNvContentPartPr/>
                  <p14:nvPr/>
                </p14:nvContentPartPr>
                <p14:xfrm>
                  <a:off x="8616352" y="1784292"/>
                  <a:ext cx="101880" cy="1782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428C7CAF-1670-46B7-BA2F-D45D7055216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606480" y="1773785"/>
                    <a:ext cx="121229" cy="198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CA619EC-68A6-4354-9282-5B3E01014881}"/>
                      </a:ext>
                    </a:extLst>
                  </p14:cNvPr>
                  <p14:cNvContentPartPr/>
                  <p14:nvPr/>
                </p14:nvContentPartPr>
                <p14:xfrm>
                  <a:off x="6883672" y="2062572"/>
                  <a:ext cx="1839600" cy="1011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CA619EC-68A6-4354-9282-5B3E0101488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874214" y="2052498"/>
                    <a:ext cx="1858910" cy="121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FD49CB5-3A31-4A0A-910E-1C04CAE85F5D}"/>
                      </a:ext>
                    </a:extLst>
                  </p14:cNvPr>
                  <p14:cNvContentPartPr/>
                  <p14:nvPr/>
                </p14:nvContentPartPr>
                <p14:xfrm>
                  <a:off x="7755952" y="2223852"/>
                  <a:ext cx="174960" cy="2062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FD49CB5-3A31-4A0A-910E-1C04CAE85F5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746495" y="2213769"/>
                    <a:ext cx="194269" cy="2268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3DEBA358-D607-4BBA-B969-E5C5628D18EE}"/>
                      </a:ext>
                    </a:extLst>
                  </p14:cNvPr>
                  <p14:cNvContentPartPr/>
                  <p14:nvPr/>
                </p14:nvContentPartPr>
                <p14:xfrm>
                  <a:off x="6478312" y="2062932"/>
                  <a:ext cx="77400" cy="1144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3DEBA358-D607-4BBA-B969-E5C5628D18E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468883" y="2052868"/>
                    <a:ext cx="96652" cy="13502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B018293-F53B-4508-8330-AFCD2EFF82A7}"/>
                </a:ext>
              </a:extLst>
            </p:cNvPr>
            <p:cNvGrpSpPr/>
            <p:nvPr/>
          </p:nvGrpSpPr>
          <p:grpSpPr>
            <a:xfrm>
              <a:off x="5007712" y="2901732"/>
              <a:ext cx="3501720" cy="684720"/>
              <a:chOff x="5007712" y="2901732"/>
              <a:chExt cx="3501720" cy="68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C1BCDFFF-3A86-45E2-8369-3CE997B8DA61}"/>
                      </a:ext>
                    </a:extLst>
                  </p14:cNvPr>
                  <p14:cNvContentPartPr/>
                  <p14:nvPr/>
                </p14:nvContentPartPr>
                <p14:xfrm>
                  <a:off x="5087992" y="3180012"/>
                  <a:ext cx="699120" cy="3106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C1BCDFFF-3A86-45E2-8369-3CE997B8DA61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078134" y="3169502"/>
                    <a:ext cx="718441" cy="3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63FA263-47C3-4317-9A5B-21CA0F056A87}"/>
                      </a:ext>
                    </a:extLst>
                  </p14:cNvPr>
                  <p14:cNvContentPartPr/>
                  <p14:nvPr/>
                </p14:nvContentPartPr>
                <p14:xfrm>
                  <a:off x="5007712" y="3410052"/>
                  <a:ext cx="138240" cy="1764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963FA263-47C3-4317-9A5B-21CA0F056A8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998260" y="3399552"/>
                    <a:ext cx="157538" cy="196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189E066-B78D-4625-AA42-5A346618C6EE}"/>
                      </a:ext>
                    </a:extLst>
                  </p14:cNvPr>
                  <p14:cNvContentPartPr/>
                  <p14:nvPr/>
                </p14:nvContentPartPr>
                <p14:xfrm>
                  <a:off x="5870992" y="3050052"/>
                  <a:ext cx="153720" cy="2361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189E066-B78D-4625-AA42-5A346618C6E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861532" y="3039967"/>
                    <a:ext cx="173034" cy="256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E7F06B4-A3B3-4B2E-AD61-BD54266CF40F}"/>
                      </a:ext>
                    </a:extLst>
                  </p14:cNvPr>
                  <p14:cNvContentPartPr/>
                  <p14:nvPr/>
                </p14:nvContentPartPr>
                <p14:xfrm>
                  <a:off x="5951992" y="3176052"/>
                  <a:ext cx="149040" cy="1432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E7F06B4-A3B3-4B2E-AD61-BD54266CF40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942529" y="3165548"/>
                    <a:ext cx="168360" cy="163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700663F9-62C9-42A2-847A-3793307C557C}"/>
                      </a:ext>
                    </a:extLst>
                  </p14:cNvPr>
                  <p14:cNvContentPartPr/>
                  <p14:nvPr/>
                </p14:nvContentPartPr>
                <p14:xfrm>
                  <a:off x="6074032" y="3038532"/>
                  <a:ext cx="547560" cy="2890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700663F9-62C9-42A2-847A-3793307C557C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64571" y="3028028"/>
                    <a:ext cx="566876" cy="309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E4A15DF-8B8F-4E5B-84B3-1CC6D85D3FE9}"/>
                      </a:ext>
                    </a:extLst>
                  </p14:cNvPr>
                  <p14:cNvContentPartPr/>
                  <p14:nvPr/>
                </p14:nvContentPartPr>
                <p14:xfrm>
                  <a:off x="6570112" y="3120252"/>
                  <a:ext cx="158400" cy="342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E4A15DF-8B8F-4E5B-84B3-1CC6D85D3FE9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560261" y="3109825"/>
                    <a:ext cx="177707" cy="54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E3FEF6A-5144-498F-80BC-8B90A7C5C947}"/>
                      </a:ext>
                    </a:extLst>
                  </p14:cNvPr>
                  <p14:cNvContentPartPr/>
                  <p14:nvPr/>
                </p14:nvContentPartPr>
                <p14:xfrm>
                  <a:off x="6333592" y="3118452"/>
                  <a:ext cx="12960" cy="15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0E3FEF6A-5144-498F-80BC-8B90A7C5C947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324167" y="3108372"/>
                    <a:ext cx="32204" cy="35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BB2FA73-09F9-4BCF-B244-557599C7BC37}"/>
                      </a:ext>
                    </a:extLst>
                  </p14:cNvPr>
                  <p14:cNvContentPartPr/>
                  <p14:nvPr/>
                </p14:nvContentPartPr>
                <p14:xfrm>
                  <a:off x="6755152" y="2962932"/>
                  <a:ext cx="723960" cy="3452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1BB2FA73-09F9-4BCF-B244-557599C7BC3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745694" y="2952432"/>
                    <a:ext cx="743271" cy="365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395BC6C9-841B-4889-9FC4-EE9640D59535}"/>
                      </a:ext>
                    </a:extLst>
                  </p14:cNvPr>
                  <p14:cNvContentPartPr/>
                  <p14:nvPr/>
                </p14:nvContentPartPr>
                <p14:xfrm>
                  <a:off x="7589632" y="2956092"/>
                  <a:ext cx="196920" cy="4143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395BC6C9-841B-4889-9FC4-EE9640D5953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580180" y="2945586"/>
                    <a:ext cx="216218" cy="434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8C8CDB2-84D3-4305-A907-1A3301FA0497}"/>
                      </a:ext>
                    </a:extLst>
                  </p14:cNvPr>
                  <p14:cNvContentPartPr/>
                  <p14:nvPr/>
                </p14:nvContentPartPr>
                <p14:xfrm>
                  <a:off x="7861072" y="3067332"/>
                  <a:ext cx="188640" cy="2725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8C8CDB2-84D3-4305-A907-1A3301FA0497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851226" y="3056834"/>
                    <a:ext cx="207937" cy="293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1A5C1B5-FF3A-4426-8156-655137C2A2E7}"/>
                      </a:ext>
                    </a:extLst>
                  </p14:cNvPr>
                  <p14:cNvContentPartPr/>
                  <p14:nvPr/>
                </p14:nvContentPartPr>
                <p14:xfrm>
                  <a:off x="8175712" y="2901732"/>
                  <a:ext cx="320040" cy="2854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31A5C1B5-FF3A-4426-8156-655137C2A2E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166253" y="2891221"/>
                    <a:ext cx="339353" cy="306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F8D395E-4219-4989-992A-3567E476C296}"/>
                      </a:ext>
                    </a:extLst>
                  </p14:cNvPr>
                  <p14:cNvContentPartPr/>
                  <p14:nvPr/>
                </p14:nvContentPartPr>
                <p14:xfrm>
                  <a:off x="8345992" y="2971932"/>
                  <a:ext cx="163440" cy="37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9F8D395E-4219-4989-992A-3567E476C29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36517" y="2961852"/>
                    <a:ext cx="182784" cy="58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6AFFDDD-D76C-4B1F-9566-1F7B65D8A06E}"/>
                      </a:ext>
                    </a:extLst>
                  </p14:cNvPr>
                  <p14:cNvContentPartPr/>
                  <p14:nvPr/>
                </p14:nvContentPartPr>
                <p14:xfrm>
                  <a:off x="6573352" y="3268572"/>
                  <a:ext cx="97560" cy="482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B6AFFDDD-D76C-4B1F-9566-1F7B65D8A06E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563478" y="3258085"/>
                    <a:ext cx="116914" cy="6879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5875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10" y="1346733"/>
            <a:ext cx="5655149" cy="377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3853A-2695-1A41-BADF-8769A3B8B67C}"/>
              </a:ext>
            </a:extLst>
          </p:cNvPr>
          <p:cNvSpPr txBox="1"/>
          <p:nvPr/>
        </p:nvSpPr>
        <p:spPr>
          <a:xfrm>
            <a:off x="7101985" y="4985377"/>
            <a:ext cx="420776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 the same for all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’s and compare the RMSEs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k is best?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71FCD-DC86-43D3-86FB-79F54D96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6" y="1482160"/>
            <a:ext cx="5357097" cy="3571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29254-59BE-4C8A-BBB8-F290E9387FFC}"/>
              </a:ext>
            </a:extLst>
          </p:cNvPr>
          <p:cNvSpPr txBox="1"/>
          <p:nvPr/>
        </p:nvSpPr>
        <p:spPr>
          <a:xfrm>
            <a:off x="1480061" y="5170043"/>
            <a:ext cx="411879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Q. Reason for discontinuity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Q. Bias Variance tradeoff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910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717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kNN</a:t>
            </a:r>
            <a:r>
              <a:rPr lang="en-US" dirty="0"/>
              <a:t> approach, we didn’t assume a form of the function ‘f’</a:t>
            </a:r>
          </a:p>
          <a:p>
            <a:pPr lvl="1"/>
            <a:r>
              <a:rPr lang="en-US" dirty="0"/>
              <a:t>Such approaches are called non-parametric approaches</a:t>
            </a:r>
          </a:p>
          <a:p>
            <a:r>
              <a:rPr lang="en-US" dirty="0"/>
              <a:t>In the linear regression approach, we assume that the response is a linear function of the predictor variables</a:t>
            </a:r>
          </a:p>
          <a:p>
            <a:r>
              <a:rPr lang="en-US" dirty="0"/>
              <a:t>Note that this technique can be easily extended by creating extra predictor variables (features) from a combination (transformation) of the original predictor variables.</a:t>
            </a:r>
          </a:p>
          <a:p>
            <a:r>
              <a:rPr lang="en-US" dirty="0"/>
              <a:t>So lets assume: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11A0-8C32-45E9-8EBD-9477023F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24" y="5675737"/>
            <a:ext cx="6488853" cy="501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6259"/>
                <a:ext cx="10515600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6259"/>
                <a:ext cx="10515600" cy="448009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32" y="3190240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DE9F-C134-44D3-A058-4F120CC14B20}"/>
              </a:ext>
            </a:extLst>
          </p:cNvPr>
          <p:cNvSpPr txBox="1"/>
          <p:nvPr/>
        </p:nvSpPr>
        <p:spPr>
          <a:xfrm>
            <a:off x="472209" y="3136667"/>
            <a:ext cx="11677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The elements of numerator are +</a:t>
            </a:r>
            <a:r>
              <a:rPr lang="en-US" sz="3200" dirty="0" err="1"/>
              <a:t>ve</a:t>
            </a:r>
            <a:r>
              <a:rPr lang="en-US" sz="3200" dirty="0"/>
              <a:t> when samples of both X and Y are greater than the mean or smaller at the same time. This would mean that they are positively correlated.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If X is usually greater than the mean when Y is less than its mean, i.e. the signs are –</a:t>
            </a:r>
            <a:r>
              <a:rPr lang="en-US" sz="3200" dirty="0" err="1"/>
              <a:t>ve</a:t>
            </a:r>
            <a:r>
              <a:rPr lang="en-US" sz="3200" dirty="0"/>
              <a:t>, this would mean they are –</a:t>
            </a:r>
            <a:r>
              <a:rPr lang="en-US" sz="3200" dirty="0" err="1"/>
              <a:t>vely</a:t>
            </a:r>
            <a:r>
              <a:rPr lang="en-US" sz="3200" dirty="0"/>
              <a:t> correlated.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Works well for linear predictors (Y = </a:t>
            </a:r>
            <a:r>
              <a:rPr lang="en-US" sz="3200" dirty="0" err="1"/>
              <a:t>aX</a:t>
            </a:r>
            <a:r>
              <a:rPr lang="en-US" sz="3200" dirty="0"/>
              <a:t> + b)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803F-80E1-4E34-AA45-2130141E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>
                <a:latin typeface="+mn-lt"/>
              </a:rPr>
              <a:t>The Pearson Correlation Coefficient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EDD648-BAD6-4D1B-85AD-8AB6CAA40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03" y="1863502"/>
            <a:ext cx="7044848" cy="12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1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228086"/>
            <a:ext cx="6858003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981865"/>
            <a:ext cx="294503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E6FA8F-2DA7-4AE5-841F-3A6D3A72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1" y="1690688"/>
            <a:ext cx="3500784" cy="2333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586144" y="2236181"/>
            <a:ext cx="2230245" cy="99529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B210F8-E02D-489D-89A3-3EEC5B2F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9" y="1690688"/>
            <a:ext cx="3500784" cy="2333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CE1FB-F0FF-41FB-A3D7-FF7385B5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85" y="1690690"/>
            <a:ext cx="3500783" cy="23338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2B2F62-40BC-451B-B3C6-6F00DB172F29}"/>
              </a:ext>
            </a:extLst>
          </p:cNvPr>
          <p:cNvCxnSpPr>
            <a:cxnSpLocks/>
          </p:cNvCxnSpPr>
          <p:nvPr/>
        </p:nvCxnSpPr>
        <p:spPr>
          <a:xfrm flipV="1">
            <a:off x="5137213" y="1988600"/>
            <a:ext cx="2179961" cy="14404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1162A9-05B9-4D47-848F-DD221910BC5F}"/>
              </a:ext>
            </a:extLst>
          </p:cNvPr>
          <p:cNvCxnSpPr>
            <a:cxnSpLocks/>
          </p:cNvCxnSpPr>
          <p:nvPr/>
        </p:nvCxnSpPr>
        <p:spPr>
          <a:xfrm flipV="1">
            <a:off x="8747463" y="2035948"/>
            <a:ext cx="1893903" cy="134570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AFB141-272C-4206-A1DD-3A863E8ACC0A}"/>
              </a:ext>
            </a:extLst>
          </p:cNvPr>
          <p:cNvSpPr txBox="1"/>
          <p:nvPr/>
        </p:nvSpPr>
        <p:spPr>
          <a:xfrm flipH="1">
            <a:off x="1342640" y="4322455"/>
            <a:ext cx="9594649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of the above three lines fit the data points the best?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which goes through maximum number of points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with least slope</a:t>
            </a:r>
          </a:p>
          <a:p>
            <a:pPr marL="457189" indent="-457189">
              <a:buAutoNum type="alphaL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from which no point is too far, i.e. it is approximately in middle of all points</a:t>
            </a: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43" y="2286000"/>
            <a:ext cx="6858003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EED8D-9534-4814-A217-7880D8F0AEF0}"/>
              </a:ext>
            </a:extLst>
          </p:cNvPr>
          <p:cNvGrpSpPr/>
          <p:nvPr/>
        </p:nvGrpSpPr>
        <p:grpSpPr>
          <a:xfrm>
            <a:off x="4002867" y="2951646"/>
            <a:ext cx="4689567" cy="2804501"/>
            <a:chOff x="3027317" y="1606086"/>
            <a:chExt cx="3517175" cy="210337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3027317" y="1910443"/>
              <a:ext cx="3517175" cy="1371600"/>
            </a:xfrm>
            <a:prstGeom prst="line">
              <a:avLst/>
            </a:prstGeom>
            <a:ln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3156979" y="1606086"/>
              <a:ext cx="3270715" cy="2103376"/>
              <a:chOff x="4209305" y="2155736"/>
              <a:chExt cx="4360953" cy="2804501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4209305" y="4301256"/>
                <a:ext cx="5108" cy="65898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5245454" y="3419550"/>
                <a:ext cx="0" cy="4781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13179" y="3831285"/>
                <a:ext cx="1704" cy="30548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6564268" y="3096872"/>
                <a:ext cx="3405" cy="3017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8244925" y="2738092"/>
                <a:ext cx="15325" cy="92053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8570258" y="2155736"/>
                <a:ext cx="0" cy="43932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 flipH="1">
            <a:off x="1018663" y="1863477"/>
            <a:ext cx="950671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compute the best fit, we first 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6F21-D042-4677-A25D-D063FEAA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C55F58-8350-4B27-A744-277D00CA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064294"/>
            <a:ext cx="10441767" cy="33957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FD804-2C4C-4EEC-88FB-38D55D26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76E31-D04D-4D5F-BE0B-F49047B0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B687-BE0A-47F9-A72D-01A038EE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65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CFA4-FCB2-4650-B740-DD405C79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Linear Regression solvers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4484-C8A1-4754-BD11-4389F00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Methods </a:t>
            </a:r>
          </a:p>
          <a:p>
            <a:pPr lvl="1"/>
            <a:r>
              <a:rPr lang="en-US" dirty="0"/>
              <a:t>Exact methods that solve the set of linear equations </a:t>
            </a:r>
          </a:p>
          <a:p>
            <a:pPr lvl="1"/>
            <a:r>
              <a:rPr lang="en-US" dirty="0"/>
              <a:t>Involve computation of matrix inverse or pseudoinverse (more efficient)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A generic method of solving optimization problems</a:t>
            </a:r>
          </a:p>
          <a:p>
            <a:pPr lvl="1"/>
            <a:r>
              <a:rPr lang="en-US" dirty="0"/>
              <a:t>Begin with a random point and reach the optimal solution through a sequence of improvements </a:t>
            </a:r>
          </a:p>
          <a:p>
            <a:pPr lvl="1"/>
            <a:r>
              <a:rPr lang="en-US" dirty="0"/>
              <a:t>Faster improvements could be done by stochastic methods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8CA54-F493-4429-9546-2B2F2F48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8EF5-0BFB-44C3-BFD6-824E9F91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2D6C-9252-4880-9D39-D52A052E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28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B73A-4343-4028-A57E-AA26479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 for n-dimensions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(L) = MSE(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9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9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933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9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  <m: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9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9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</m:e>
                    </m:nary>
                    <m:r>
                      <a:rPr lang="en-US" sz="29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2933" dirty="0"/>
              </a:p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MSE(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𝒚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d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</m:oMath>
                </a14:m>
                <a:r>
                  <a:rPr lang="en-US" sz="2933" dirty="0"/>
                  <a:t>), where </a:t>
                </a:r>
                <a:r>
                  <a:rPr lang="en-US" sz="2933" b="1" dirty="0"/>
                  <a:t>X </a:t>
                </a:r>
                <a:r>
                  <a:rPr lang="en-US" sz="2933" dirty="0"/>
                  <a:t>is a </a:t>
                </a:r>
                <a:r>
                  <a:rPr lang="en-US" sz="3200" dirty="0" err="1"/>
                  <a:t>n</a:t>
                </a:r>
                <a:r>
                  <a:rPr lang="en-US" sz="2933" dirty="0" err="1"/>
                  <a:t>x</a:t>
                </a:r>
                <a:r>
                  <a:rPr lang="en-US" sz="2933" dirty="0"/>
                  <a:t>(</a:t>
                </a:r>
                <a:r>
                  <a:rPr lang="en-US" sz="3200" dirty="0"/>
                  <a:t>p</a:t>
                </a:r>
                <a:r>
                  <a:rPr lang="en-US" sz="2933" dirty="0"/>
                  <a:t>+1) matrix with each row as an input vector (including ‘1’ for the intercept) and </a:t>
                </a:r>
                <a:r>
                  <a:rPr lang="en-US" sz="2933" b="1" dirty="0"/>
                  <a:t>y </a:t>
                </a:r>
                <a:r>
                  <a:rPr lang="en-US" sz="2933" dirty="0"/>
                  <a:t>is a n dimensional vector of the outputs in the training set </a:t>
                </a:r>
              </a:p>
              <a:p>
                <a:r>
                  <a:rPr lang="en-US" sz="2933" dirty="0"/>
                  <a:t>To minimize, we differentiate with respect to 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we get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9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</m:oMath>
                </a14:m>
                <a:r>
                  <a:rPr lang="en-US" sz="2933" dirty="0"/>
                  <a:t>)=0</a:t>
                </a:r>
              </a:p>
              <a:p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non-singular, meaning, inverse exists, then </a:t>
                </a:r>
              </a:p>
              <a:p>
                <a:pPr lvl="1"/>
                <a:r>
                  <a:rPr lang="el-GR" sz="2933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l-GR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9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933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933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29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sz="2933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p>
                    <m:r>
                      <a:rPr lang="en-US" sz="29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sz="29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9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7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8BB-8B69-4AE4-BC4D-775C316B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AA9-175A-47D0-860B-F8CBD40BF243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B412-D8D6-4B0B-884A-71B2D57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3D7D-8ECC-409F-ABAE-92944AAC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71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B73A-4343-4028-A57E-AA26479D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 for n-dimensions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Computational complexity of computing the matrix inverse: O(p</a:t>
                </a:r>
                <a:r>
                  <a:rPr lang="en-US" baseline="30000" dirty="0"/>
                  <a:t>2.4</a:t>
                </a:r>
                <a:r>
                  <a:rPr lang="en-US" dirty="0"/>
                  <a:t> ) to O(p</a:t>
                </a:r>
                <a:r>
                  <a:rPr lang="en-US" baseline="30000" dirty="0"/>
                  <a:t>3</a:t>
                </a:r>
                <a:r>
                  <a:rPr lang="en-US" dirty="0"/>
                  <a:t> ) depending on implementation. </a:t>
                </a:r>
              </a:p>
              <a:p>
                <a:r>
                  <a:rPr lang="en-US" dirty="0"/>
                  <a:t>Scikit-</a:t>
                </a:r>
                <a:r>
                  <a:rPr lang="en-US" dirty="0" err="1"/>
                  <a:t>learn’s</a:t>
                </a:r>
                <a:r>
                  <a:rPr lang="en-US" dirty="0"/>
                  <a:t> Linear Regression class uses SVD approach O(p</a:t>
                </a:r>
                <a:r>
                  <a:rPr lang="en-US" baseline="30000" dirty="0"/>
                  <a:t>2</a:t>
                </a:r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SVD stands for singular value decomposition</a:t>
                </a:r>
              </a:p>
              <a:p>
                <a:pPr lvl="1"/>
                <a:r>
                  <a:rPr lang="en-US" dirty="0"/>
                  <a:t>Uses pseudoinverse approach (Moore-Penrose) :</a:t>
                </a:r>
                <a:r>
                  <a:rPr lang="en-US" dirty="0" err="1"/>
                  <a:t>numpy.linalg.pinv</a:t>
                </a:r>
                <a:r>
                  <a:rPr lang="en-US" dirty="0"/>
                  <a:t>()</a:t>
                </a:r>
              </a:p>
              <a:p>
                <a:pPr lvl="1"/>
                <a:r>
                  <a:rPr lang="el-G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They both have linear complexity in terms of the number of instances, n; but at least quadratic in p</a:t>
                </a:r>
              </a:p>
              <a:p>
                <a:r>
                  <a:rPr lang="en-US" dirty="0"/>
                  <a:t>So, we need to look at alternate techniques if p is very large, e.g., 100,000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34AA32-762D-414F-BC5D-1B998E496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913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4E8BB-8B69-4AE4-BC4D-775C316B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AA9-175A-47D0-860B-F8CBD40BF243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CB412-D8D6-4B0B-884A-71B2D57E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3D7D-8ECC-409F-ABAE-92944AAC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82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6052-260A-4B71-89ED-7355EC3B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5CCAA-2A21-4CC0-81D6-E32FA9761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649061" cy="466725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a typeface="Karla" charset="0"/>
                    <a:cs typeface="Karla" charset="0"/>
                  </a:rPr>
                  <a:t>Start from a random point, i.e. generate a random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Determine which direction will reduce the MSE 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Compute the slope of the function (its derivative) at this point and go in the reverse direction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533" dirty="0">
                    <a:ea typeface="Karla" charset="0"/>
                    <a:cs typeface="Karla" charset="0"/>
                  </a:rPr>
                  <a:t> is the learning rate parameter</a:t>
                </a:r>
              </a:p>
              <a:p>
                <a:pPr marL="1219170" lvl="1" indent="-609585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n-US" sz="2533" dirty="0">
                    <a:ea typeface="Karla" charset="0"/>
                    <a:cs typeface="Karla" charset="0"/>
                  </a:rPr>
                  <a:t>Go to #1, until convergence, i.e. MSE is minimized</a:t>
                </a:r>
              </a:p>
              <a:p>
                <a:r>
                  <a:rPr lang="en-US" dirty="0"/>
                  <a:t>For Linear regression, MSE is a convex function  </a:t>
                </a:r>
              </a:p>
              <a:p>
                <a:pPr lvl="1"/>
                <a:r>
                  <a:rPr lang="en-US" sz="2533" dirty="0"/>
                  <a:t>There is no local minima, just a global minimum</a:t>
                </a:r>
              </a:p>
              <a:p>
                <a:pPr lvl="1"/>
                <a:r>
                  <a:rPr lang="en-US" sz="2533" dirty="0"/>
                  <a:t>Continuous and slope that never changes abruptly</a:t>
                </a:r>
                <a:endParaRPr lang="en-US" sz="2933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5CCAA-2A21-4CC0-81D6-E32FA9761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649061" cy="4667251"/>
              </a:xfrm>
              <a:blipFill>
                <a:blip r:embed="rId2"/>
                <a:stretch>
                  <a:fillRect l="-1195" t="-1958" r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8223-F330-4642-9A5D-7A1C6A55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A2A3-FAFC-47E3-BAB0-C3A054B7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332F-4F36-40B4-B792-DDCD2E2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2F175A-FFA1-4B1E-A69E-862444467281}"/>
              </a:ext>
            </a:extLst>
          </p:cNvPr>
          <p:cNvGrpSpPr/>
          <p:nvPr/>
        </p:nvGrpSpPr>
        <p:grpSpPr>
          <a:xfrm>
            <a:off x="8739479" y="3491913"/>
            <a:ext cx="3139532" cy="2704723"/>
            <a:chOff x="6874450" y="2690342"/>
            <a:chExt cx="3691950" cy="2990261"/>
          </a:xfrm>
        </p:grpSpPr>
        <p:sp>
          <p:nvSpPr>
            <p:cNvPr id="8" name="Google Shape;473;p43">
              <a:extLst>
                <a:ext uri="{FF2B5EF4-FFF2-40B4-BE49-F238E27FC236}">
                  <a16:creationId xmlns:a16="http://schemas.microsoft.com/office/drawing/2014/main" id="{2609F6EC-ED71-427D-ACB9-20FA38D5C82D}"/>
                </a:ext>
              </a:extLst>
            </p:cNvPr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" name="Google Shape;474;p43">
              <a:extLst>
                <a:ext uri="{FF2B5EF4-FFF2-40B4-BE49-F238E27FC236}">
                  <a16:creationId xmlns:a16="http://schemas.microsoft.com/office/drawing/2014/main" id="{48C75508-4CE8-47AD-AA5B-8CA7989F7324}"/>
                </a:ext>
              </a:extLst>
            </p:cNvPr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5;p43">
              <a:extLst>
                <a:ext uri="{FF2B5EF4-FFF2-40B4-BE49-F238E27FC236}">
                  <a16:creationId xmlns:a16="http://schemas.microsoft.com/office/drawing/2014/main" id="{91B66A22-E703-4650-9DAF-5FCAAD850187}"/>
                </a:ext>
              </a:extLst>
            </p:cNvPr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>
              <a:extLst>
                <a:ext uri="{FF2B5EF4-FFF2-40B4-BE49-F238E27FC236}">
                  <a16:creationId xmlns:a16="http://schemas.microsoft.com/office/drawing/2014/main" id="{EAB5F8A3-1FD7-495A-9601-B6A42F4E9C7C}"/>
                </a:ext>
              </a:extLst>
            </p:cNvPr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>
              <a:extLst>
                <a:ext uri="{FF2B5EF4-FFF2-40B4-BE49-F238E27FC236}">
                  <a16:creationId xmlns:a16="http://schemas.microsoft.com/office/drawing/2014/main" id="{37AB6520-5624-4796-8F98-A878302A9176}"/>
                </a:ext>
              </a:extLst>
            </p:cNvPr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>
              <a:extLst>
                <a:ext uri="{FF2B5EF4-FFF2-40B4-BE49-F238E27FC236}">
                  <a16:creationId xmlns:a16="http://schemas.microsoft.com/office/drawing/2014/main" id="{4293254B-FCC5-4913-9A19-D8D3AD4390B0}"/>
                </a:ext>
              </a:extLst>
            </p:cNvPr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>
              <a:extLst>
                <a:ext uri="{FF2B5EF4-FFF2-40B4-BE49-F238E27FC236}">
                  <a16:creationId xmlns:a16="http://schemas.microsoft.com/office/drawing/2014/main" id="{39F31484-1E5A-424E-BDF1-7E39B32935EE}"/>
                </a:ext>
              </a:extLst>
            </p:cNvPr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>
              <a:extLst>
                <a:ext uri="{FF2B5EF4-FFF2-40B4-BE49-F238E27FC236}">
                  <a16:creationId xmlns:a16="http://schemas.microsoft.com/office/drawing/2014/main" id="{21769D0B-CC0C-45A4-836A-3672ADC2AFEB}"/>
                </a:ext>
              </a:extLst>
            </p:cNvPr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L</a:t>
              </a:r>
              <a:endParaRPr sz="2400" b="1" dirty="0"/>
            </a:p>
          </p:txBody>
        </p:sp>
        <p:sp>
          <p:nvSpPr>
            <p:cNvPr id="16" name="Google Shape;482;p43">
              <a:extLst>
                <a:ext uri="{FF2B5EF4-FFF2-40B4-BE49-F238E27FC236}">
                  <a16:creationId xmlns:a16="http://schemas.microsoft.com/office/drawing/2014/main" id="{FA1AC86F-07B4-4E06-8B90-57E180A01BD4}"/>
                </a:ext>
              </a:extLst>
            </p:cNvPr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l-G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endParaRPr sz="2400" dirty="0"/>
            </a:p>
          </p:txBody>
        </p:sp>
        <p:sp>
          <p:nvSpPr>
            <p:cNvPr id="17" name="Google Shape;484;p43">
              <a:extLst>
                <a:ext uri="{FF2B5EF4-FFF2-40B4-BE49-F238E27FC236}">
                  <a16:creationId xmlns:a16="http://schemas.microsoft.com/office/drawing/2014/main" id="{54C0C601-882D-4598-997D-3F1FE0816A67}"/>
                </a:ext>
              </a:extLst>
            </p:cNvPr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8" name="Google Shape;485;p43">
              <a:extLst>
                <a:ext uri="{FF2B5EF4-FFF2-40B4-BE49-F238E27FC236}">
                  <a16:creationId xmlns:a16="http://schemas.microsoft.com/office/drawing/2014/main" id="{29976160-6192-4C83-8EFB-F69C3EE3C92B}"/>
                </a:ext>
              </a:extLst>
            </p:cNvPr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>
              <a:extLst>
                <a:ext uri="{FF2B5EF4-FFF2-40B4-BE49-F238E27FC236}">
                  <a16:creationId xmlns:a16="http://schemas.microsoft.com/office/drawing/2014/main" id="{1E4A91BE-7838-4328-825C-6814632CD3A8}"/>
                </a:ext>
              </a:extLst>
            </p:cNvPr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" name="Google Shape;487;p43">
              <a:extLst>
                <a:ext uri="{FF2B5EF4-FFF2-40B4-BE49-F238E27FC236}">
                  <a16:creationId xmlns:a16="http://schemas.microsoft.com/office/drawing/2014/main" id="{E6405B9F-218A-437A-819C-81C3480F0C6C}"/>
                </a:ext>
              </a:extLst>
            </p:cNvPr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>
              <a:extLst>
                <a:ext uri="{FF2B5EF4-FFF2-40B4-BE49-F238E27FC236}">
                  <a16:creationId xmlns:a16="http://schemas.microsoft.com/office/drawing/2014/main" id="{CE7FF1B9-ADFC-470D-A751-6B22831EDEF0}"/>
                </a:ext>
              </a:extLst>
            </p:cNvPr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2" name="Google Shape;489;p43">
              <a:extLst>
                <a:ext uri="{FF2B5EF4-FFF2-40B4-BE49-F238E27FC236}">
                  <a16:creationId xmlns:a16="http://schemas.microsoft.com/office/drawing/2014/main" id="{07FC23D7-BB4D-45B0-AEAB-E5DB2A1BA76B}"/>
                </a:ext>
              </a:extLst>
            </p:cNvPr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>
              <a:extLst>
                <a:ext uri="{FF2B5EF4-FFF2-40B4-BE49-F238E27FC236}">
                  <a16:creationId xmlns:a16="http://schemas.microsoft.com/office/drawing/2014/main" id="{40AB2552-1D7E-47EE-A690-480653E27053}"/>
                </a:ext>
              </a:extLst>
            </p:cNvPr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4" name="Google Shape;491;p43">
              <a:extLst>
                <a:ext uri="{FF2B5EF4-FFF2-40B4-BE49-F238E27FC236}">
                  <a16:creationId xmlns:a16="http://schemas.microsoft.com/office/drawing/2014/main" id="{17F6120C-4D4D-4A9F-9EE9-DA1A7DD359E0}"/>
                </a:ext>
              </a:extLst>
            </p:cNvPr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>
              <a:extLst>
                <a:ext uri="{FF2B5EF4-FFF2-40B4-BE49-F238E27FC236}">
                  <a16:creationId xmlns:a16="http://schemas.microsoft.com/office/drawing/2014/main" id="{6A1D3C52-3F03-400F-AF48-17918D4B40A9}"/>
                </a:ext>
              </a:extLst>
            </p:cNvPr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6" name="Google Shape;493;p43">
              <a:extLst>
                <a:ext uri="{FF2B5EF4-FFF2-40B4-BE49-F238E27FC236}">
                  <a16:creationId xmlns:a16="http://schemas.microsoft.com/office/drawing/2014/main" id="{BC52340E-F59B-4431-804C-68BAE6AFB118}"/>
                </a:ext>
              </a:extLst>
            </p:cNvPr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>
              <a:extLst>
                <a:ext uri="{FF2B5EF4-FFF2-40B4-BE49-F238E27FC236}">
                  <a16:creationId xmlns:a16="http://schemas.microsoft.com/office/drawing/2014/main" id="{69C7C808-CFED-41F9-8FDA-95E07C0A5669}"/>
                </a:ext>
              </a:extLst>
            </p:cNvPr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>
              <a:extLst>
                <a:ext uri="{FF2B5EF4-FFF2-40B4-BE49-F238E27FC236}">
                  <a16:creationId xmlns:a16="http://schemas.microsoft.com/office/drawing/2014/main" id="{F0A66FA7-B51B-4B6D-95A6-2E922BE71110}"/>
                </a:ext>
              </a:extLst>
            </p:cNvPr>
            <p:cNvSpPr txBox="1"/>
            <p:nvPr/>
          </p:nvSpPr>
          <p:spPr>
            <a:xfrm>
              <a:off x="8415025" y="2690342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 dirty="0"/>
                <a:t>-</a:t>
              </a:r>
              <a:endParaRPr sz="2667" dirty="0"/>
            </a:p>
          </p:txBody>
        </p:sp>
        <p:sp>
          <p:nvSpPr>
            <p:cNvPr id="29" name="Google Shape;496;p43">
              <a:extLst>
                <a:ext uri="{FF2B5EF4-FFF2-40B4-BE49-F238E27FC236}">
                  <a16:creationId xmlns:a16="http://schemas.microsoft.com/office/drawing/2014/main" id="{D9C2FAD2-11DA-4754-BD39-D6FC943AB65A}"/>
                </a:ext>
              </a:extLst>
            </p:cNvPr>
            <p:cNvSpPr txBox="1"/>
            <p:nvPr/>
          </p:nvSpPr>
          <p:spPr>
            <a:xfrm>
              <a:off x="9024625" y="269034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667" dirty="0"/>
                <a:t>+</a:t>
              </a:r>
              <a:endParaRPr sz="2667" dirty="0"/>
            </a:p>
          </p:txBody>
        </p:sp>
        <p:cxnSp>
          <p:nvCxnSpPr>
            <p:cNvPr id="30" name="Google Shape;497;p43">
              <a:extLst>
                <a:ext uri="{FF2B5EF4-FFF2-40B4-BE49-F238E27FC236}">
                  <a16:creationId xmlns:a16="http://schemas.microsoft.com/office/drawing/2014/main" id="{953E87DA-2EC1-4E72-9E91-55D468BFE6D1}"/>
                </a:ext>
              </a:extLst>
            </p:cNvPr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>
              <a:extLst>
                <a:ext uri="{FF2B5EF4-FFF2-40B4-BE49-F238E27FC236}">
                  <a16:creationId xmlns:a16="http://schemas.microsoft.com/office/drawing/2014/main" id="{165FE330-FCB8-44DB-BDDA-2A84AE4FDC98}"/>
                </a:ext>
              </a:extLst>
            </p:cNvPr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>
              <a:extLst>
                <a:ext uri="{FF2B5EF4-FFF2-40B4-BE49-F238E27FC236}">
                  <a16:creationId xmlns:a16="http://schemas.microsoft.com/office/drawing/2014/main" id="{BE808F55-4865-4100-B381-57BA7DAA1F20}"/>
                </a:ext>
              </a:extLst>
            </p:cNvPr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>
              <a:extLst>
                <a:ext uri="{FF2B5EF4-FFF2-40B4-BE49-F238E27FC236}">
                  <a16:creationId xmlns:a16="http://schemas.microsoft.com/office/drawing/2014/main" id="{4FFFBAEC-6403-4C4A-A34B-550004D1A33F}"/>
                </a:ext>
              </a:extLst>
            </p:cNvPr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484B55-B4FA-47C8-AAFB-C89E62E77AB6}"/>
                  </a:ext>
                </a:extLst>
              </p:cNvPr>
              <p:cNvSpPr txBox="1"/>
              <p:nvPr/>
            </p:nvSpPr>
            <p:spPr>
              <a:xfrm>
                <a:off x="8487261" y="2246579"/>
                <a:ext cx="3816292" cy="836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sz="2667" b="1" dirty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β</m:t>
                              </m:r>
                              <m:r>
                                <m:rPr>
                                  <m:nor/>
                                </m:rPr>
                                <a:rPr lang="el-GR" sz="2667" dirty="0"/>
                                <m:t> </m:t>
                              </m:r>
                            </m:e>
                            <m:sup>
                              <m:r>
                                <a:rPr lang="en-US" sz="2667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667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667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667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l-GR" sz="2667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l-GR" sz="2667" dirty="0"/>
                            <m:t> </m:t>
                          </m:r>
                        </m:e>
                        <m:sup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667" i="1">
                          <a:latin typeface="Cambria Math" charset="0"/>
                        </a:rPr>
                        <m:t>−</m:t>
                      </m:r>
                      <m:r>
                        <a:rPr lang="en-US" sz="2667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sz="2667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L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l-GR" sz="2667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l-GR" sz="2667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2133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484B55-B4FA-47C8-AAFB-C89E62E7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261" y="2246579"/>
                <a:ext cx="3816292" cy="836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7524-0F9C-4854-970A-793E56FE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34C8-D840-4291-B9D9-426DE9B9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GD update equation </a:t>
            </a:r>
          </a:p>
          <a:p>
            <a:pPr lvl="1"/>
            <a:r>
              <a:rPr lang="en-US" dirty="0"/>
              <a:t>Uses the whole batch of training data at each gradient step</a:t>
            </a:r>
          </a:p>
          <a:p>
            <a:r>
              <a:rPr lang="en-US" dirty="0"/>
              <a:t>Stochastic GD</a:t>
            </a:r>
          </a:p>
          <a:p>
            <a:pPr lvl="1"/>
            <a:r>
              <a:rPr lang="en-US" dirty="0"/>
              <a:t>Picks only a random instance of training data to update gradients</a:t>
            </a:r>
          </a:p>
          <a:p>
            <a:pPr lvl="1"/>
            <a:r>
              <a:rPr lang="en-US" dirty="0"/>
              <a:t>Causes irregular descent, but better chance of finding global minimum</a:t>
            </a:r>
          </a:p>
          <a:p>
            <a:pPr lvl="1"/>
            <a:r>
              <a:rPr lang="en-US" dirty="0"/>
              <a:t>Simulated annealing: Reduce the learning rate gradually to reduce irregularity</a:t>
            </a:r>
          </a:p>
          <a:p>
            <a:r>
              <a:rPr lang="en-US" dirty="0"/>
              <a:t>Mini-batch GD</a:t>
            </a:r>
          </a:p>
          <a:p>
            <a:pPr lvl="1"/>
            <a:r>
              <a:rPr lang="en-US" dirty="0"/>
              <a:t>Small set of random instances of training data are used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57420-A8E4-46D5-8BD3-9A0683A3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15D7-E93F-4070-A80B-4490EC53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1690-115B-4DDE-A3CC-5A4FDEA1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/>
              <p:nvPr/>
            </p:nvSpPr>
            <p:spPr>
              <a:xfrm>
                <a:off x="5478909" y="1793774"/>
                <a:ext cx="5348983" cy="586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2400" b="1" dirty="0"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m:t>β</m:t>
                            </m:r>
                            <m:r>
                              <m:rPr>
                                <m:nor/>
                              </m:rPr>
                              <a:rPr lang="el-GR" sz="2400" dirty="0"/>
                              <m:t> 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l-GR" sz="24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l-GR" sz="2400" dirty="0"/>
                          <m:t> 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𝜆</m:t>
                    </m:r>
                    <m:f>
                      <m:f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l-GR" sz="2400" dirty="0"/>
                          <m:t> </m:t>
                        </m:r>
                      </m:den>
                    </m:f>
                  </m:oMath>
                </a14:m>
                <a:r>
                  <a:rPr lang="en-US" sz="1867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1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133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sz="2133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𝑿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𝒀</m:t>
                    </m:r>
                    <m:r>
                      <a:rPr lang="en-US" sz="2133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133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0042ED-6D8B-4864-8A9F-DA90BDFD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09" y="1793774"/>
                <a:ext cx="5348983" cy="586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3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209A-B03D-40A4-83AD-F9904B3B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or Non-Parametric?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7F8907-8E6F-4715-80BF-5BBF8ECDA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343900"/>
              </p:ext>
            </p:extLst>
          </p:nvPr>
        </p:nvGraphicFramePr>
        <p:xfrm>
          <a:off x="632164" y="1700537"/>
          <a:ext cx="10927672" cy="4750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25">
                  <a:extLst>
                    <a:ext uri="{9D8B030D-6E8A-4147-A177-3AD203B41FA5}">
                      <a16:colId xmlns:a16="http://schemas.microsoft.com/office/drawing/2014/main" val="1366812518"/>
                    </a:ext>
                  </a:extLst>
                </a:gridCol>
                <a:gridCol w="4400043">
                  <a:extLst>
                    <a:ext uri="{9D8B030D-6E8A-4147-A177-3AD203B41FA5}">
                      <a16:colId xmlns:a16="http://schemas.microsoft.com/office/drawing/2014/main" val="871960200"/>
                    </a:ext>
                  </a:extLst>
                </a:gridCol>
                <a:gridCol w="4557204">
                  <a:extLst>
                    <a:ext uri="{9D8B030D-6E8A-4147-A177-3AD203B41FA5}">
                      <a16:colId xmlns:a16="http://schemas.microsoft.com/office/drawing/2014/main" val="3537091572"/>
                    </a:ext>
                  </a:extLst>
                </a:gridCol>
              </a:tblGrid>
              <a:tr h="570523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Linear Regression (parametric)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k-NN  Approach (non-parametric)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08962133"/>
                  </a:ext>
                </a:extLst>
              </a:tr>
              <a:tr h="773721">
                <a:tc>
                  <a:txBody>
                    <a:bodyPr/>
                    <a:lstStyle/>
                    <a:p>
                      <a:r>
                        <a:rPr lang="en-US" sz="2100" dirty="0"/>
                        <a:t>Assumption on function f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 linear function is assumed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Can work even if the function is non-linear. But it has to be locally constant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0907443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High dimensions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Complexity problems which can be overcome by efficient algorithms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Difficult to find neighbors nearby which can cause errors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1278624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Bias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Low (if true function is linear)</a:t>
                      </a:r>
                    </a:p>
                    <a:p>
                      <a:r>
                        <a:rPr lang="en-US" sz="2100" dirty="0"/>
                        <a:t>High (if true function is non-linear)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Small K=&gt; Low bias</a:t>
                      </a:r>
                    </a:p>
                    <a:p>
                      <a:r>
                        <a:rPr lang="en-US" sz="2100" dirty="0"/>
                        <a:t>Large K =&gt; High Bias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01796686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Variance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Depends on the problem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Small K=&gt; High Variance</a:t>
                      </a:r>
                    </a:p>
                    <a:p>
                      <a:r>
                        <a:rPr lang="en-US" sz="2100" dirty="0"/>
                        <a:t>Large K =&gt; Low Variance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31961323"/>
                  </a:ext>
                </a:extLst>
              </a:tr>
              <a:tr h="1090247">
                <a:tc>
                  <a:txBody>
                    <a:bodyPr/>
                    <a:lstStyle/>
                    <a:p>
                      <a:r>
                        <a:rPr lang="en-US" sz="2100" dirty="0"/>
                        <a:t>Computations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Once during the model fitting phase. After that predictions are quick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Every time a prediction has to be made, we look at all the training points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7790362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3F461-6754-4CB4-8D50-F31963E9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B75E-254B-410A-9277-F9CD7B35CC5B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7A1D-650F-4BB9-ABEE-0798A0B9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2271-FC05-4BE5-9E6F-0EFB4226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727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F26F-D9F1-4B6F-A2EF-54F519AB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defective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F424-7E80-4861-A58B-C476A563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1885" cy="4351339"/>
          </a:xfrm>
        </p:spPr>
        <p:txBody>
          <a:bodyPr/>
          <a:lstStyle/>
          <a:p>
            <a:r>
              <a:rPr lang="en-US" dirty="0"/>
              <a:t>Traffic flow measurement conducted in 4 different lanes of a highway.</a:t>
            </a:r>
          </a:p>
          <a:p>
            <a:r>
              <a:rPr lang="en-US" dirty="0"/>
              <a:t>The measurement device develops defects and takes incorrect readings</a:t>
            </a:r>
          </a:p>
          <a:p>
            <a:r>
              <a:rPr lang="en-US" dirty="0"/>
              <a:t>This can be detected by using the measurements in other lanes.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F81F5-F1E6-4C51-A1CC-9A13BE73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13" y="1785178"/>
            <a:ext cx="5898388" cy="47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6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4E27-FE24-4680-AE2D-451DCA5C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: Kernel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ADEE-AD34-4376-A51E-0A7DCB55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What if we took all the points, not just the k nearest points, and introduced a weighting function that weights by distance (so that we weight the value of closer points more)?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>
                <a:solidFill>
                  <a:srgbClr val="333333"/>
                </a:solidFill>
              </a:rPr>
              <a:t>Traditional </a:t>
            </a:r>
            <a:r>
              <a:rPr lang="en-US" dirty="0" err="1">
                <a:solidFill>
                  <a:srgbClr val="333333"/>
                </a:solidFill>
              </a:rPr>
              <a:t>kNN</a:t>
            </a:r>
            <a:r>
              <a:rPr lang="en-US" dirty="0">
                <a:solidFill>
                  <a:srgbClr val="333333"/>
                </a:solidFill>
              </a:rPr>
              <a:t> method can be seen as a 0/1 weighting model</a:t>
            </a:r>
          </a:p>
          <a:p>
            <a:r>
              <a:rPr lang="en-US" dirty="0">
                <a:solidFill>
                  <a:srgbClr val="333333"/>
                </a:solidFill>
              </a:rPr>
              <a:t>Examples of kernels: </a:t>
            </a:r>
            <a:r>
              <a:rPr lang="en-US" b="0" dirty="0" err="1">
                <a:solidFill>
                  <a:srgbClr val="292929"/>
                </a:solidFill>
                <a:effectLst/>
              </a:rPr>
              <a:t>Epanechnikov</a:t>
            </a:r>
            <a:r>
              <a:rPr lang="en-US" b="0" dirty="0">
                <a:solidFill>
                  <a:srgbClr val="292929"/>
                </a:solidFill>
                <a:effectLst/>
              </a:rPr>
              <a:t> quadratic kernel, Tri-cube Kernel, and Gaussian Kernel</a:t>
            </a:r>
            <a:r>
              <a:rPr lang="en-US" b="0" i="1" dirty="0">
                <a:solidFill>
                  <a:srgbClr val="292929"/>
                </a:solidFill>
                <a:effectLst/>
              </a:rPr>
              <a:t>.</a:t>
            </a:r>
            <a:endParaRPr lang="en-US" dirty="0">
              <a:solidFill>
                <a:srgbClr val="333333"/>
              </a:solidFill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52912-C3BB-4444-9F02-ADA7BDB9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F31DD-F24C-4C8A-A733-65DED343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4AD5-2FA1-4465-84D0-F44CDD9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FFEA2-AF83-40E8-8DE1-E7D39CD9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3239335"/>
            <a:ext cx="3422009" cy="11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E882-6CDC-4618-86AE-7509D921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Kernels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A811-12AA-4C39-B47F-1238B48B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9BE5-1D74-4DE1-B309-9E9AFD79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ABBF4-E5FE-4DF8-88E7-4A1AD457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F9158CC-C1CE-4418-A5F0-56859D14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3" y="1707255"/>
            <a:ext cx="4628720" cy="42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272BE009-1F49-4819-9F2E-049C6A52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89" y="1707256"/>
            <a:ext cx="4914249" cy="43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B815D-88B1-9D7F-852D-F772BCD9F064}"/>
                  </a:ext>
                </a:extLst>
              </p:cNvPr>
              <p:cNvSpPr txBox="1"/>
              <p:nvPr/>
            </p:nvSpPr>
            <p:spPr>
              <a:xfrm>
                <a:off x="7967207" y="743328"/>
                <a:ext cx="36342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B815D-88B1-9D7F-852D-F772BCD9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207" y="743328"/>
                <a:ext cx="363420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6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5F84-AEC4-401A-9CEE-32B71D2E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for predictor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What causes errors in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6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𝜷</m:t>
                        </m:r>
                      </m:e>
                      <m:sub>
                        <m:r>
                          <a:rPr lang="en-US" sz="2667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667" b="1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noise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in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the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model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endParaRPr lang="en-US" dirty="0">
                  <a:ea typeface="Karla" charset="0"/>
                  <a:cs typeface="Karla" charset="0"/>
                </a:endParaRPr>
              </a:p>
              <a:p>
                <a:pPr lvl="1"/>
                <a:r>
                  <a:rPr lang="en-US" dirty="0">
                    <a:ea typeface="Karla" charset="0"/>
                    <a:cs typeface="Karla" charset="0"/>
                  </a:rPr>
                  <a:t>we do not know the exact 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Karla" charset="0"/>
                  <a:cs typeface="Karla" charset="0"/>
                </a:endParaRPr>
              </a:p>
              <a:p>
                <a:pPr lvl="1"/>
                <a:r>
                  <a:rPr lang="en-US" dirty="0">
                    <a:ea typeface="Karla" charset="0"/>
                    <a:cs typeface="Karla" charset="0"/>
                  </a:rPr>
                  <a:t>limited sample size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Variance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is called as </a:t>
                </a:r>
                <a:r>
                  <a:rPr lang="en-US" b="1" i="1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standard error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667" dirty="0">
                    <a:ea typeface="Karla" charset="0"/>
                    <a:cs typeface="Karla" charset="0"/>
                  </a:rPr>
                  <a:t>To estimate SE, we use </a:t>
                </a:r>
                <a:r>
                  <a:rPr lang="en-US" sz="2667" b="1" dirty="0">
                    <a:ea typeface="Karla" charset="0"/>
                    <a:cs typeface="Karla" charset="0"/>
                  </a:rPr>
                  <a:t>Bootstrapping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sampling from the training data </a:t>
                </a:r>
                <a:r>
                  <a:rPr lang="en-US" i="1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(X,Y) to</a:t>
                </a:r>
                <a:r>
                  <a:rPr lang="en-US" dirty="0">
                    <a:solidFill>
                      <a:schemeClr val="tx1"/>
                    </a:solidFill>
                    <a:ea typeface="Karla" charset="0"/>
                    <a:cs typeface="Karla" charset="0"/>
                  </a:rPr>
                  <a:t> estimate its statistical properties.</a:t>
                </a:r>
              </a:p>
              <a:p>
                <a:r>
                  <a:rPr lang="en-US" sz="2667" dirty="0">
                    <a:ea typeface="Karla" charset="0"/>
                    <a:cs typeface="Karla" charset="0"/>
                  </a:rPr>
                  <a:t>In our case, we can sample with replacement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multiple times by random sampling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Variance of multiple estimates approximates the true variance</a:t>
                </a:r>
              </a:p>
              <a:p>
                <a:endPara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/>
                <a:endParaRPr lang="en-US" dirty="0">
                  <a:ea typeface="Karla" charset="0"/>
                  <a:cs typeface="Karla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1E668-F95C-4D80-9F1D-631DDB98E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7A1D-42B5-4695-BBD1-6EAB9276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9E5E-2C7D-4444-826E-88DC79E3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BD8F-1A45-4633-8C5D-7AC7F24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99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931" y="1842971"/>
                <a:ext cx="10910484" cy="305750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↑⟹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1426B-BDE5-4201-80BB-5650CB9551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931" y="1842971"/>
                <a:ext cx="10910484" cy="3057503"/>
              </a:xfrm>
              <a:blipFill>
                <a:blip r:embed="rId3"/>
                <a:stretch>
                  <a:fillRect l="-726" t="-2191" b="-4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 Intuition from Formulae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09" y="3114730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352" y="1842971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/>
              <p:nvPr/>
            </p:nvSpPr>
            <p:spPr>
              <a:xfrm>
                <a:off x="2763915" y="494596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𝐺𝑒𝑛𝑒𝑟𝑎𝑙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𝐹𝑜𝑟𝑚𝑢𝑙𝑎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67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E7A64D-30CD-4A07-AADF-4AB857A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15" y="4945967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8DF8E-75D5-4B6D-9BE3-404D0FC28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788"/>
            <a:ext cx="10515600" cy="4351339"/>
          </a:xfrm>
        </p:spPr>
        <p:txBody>
          <a:bodyPr>
            <a:normAutofit/>
          </a:bodyPr>
          <a:lstStyle/>
          <a:p>
            <a:r>
              <a:rPr lang="en-US" sz="2667" dirty="0"/>
              <a:t>As we saw, there are inherent uncertainties in estimation of </a:t>
            </a:r>
            <a:r>
              <a:rPr lang="el-GR" sz="2667" b="1" dirty="0">
                <a:cs typeface="Calibri" panose="020F0502020204030204" pitchFamily="34" charset="0"/>
              </a:rPr>
              <a:t>β</a:t>
            </a:r>
            <a:r>
              <a:rPr lang="en-US" sz="2667" dirty="0"/>
              <a:t> </a:t>
            </a:r>
          </a:p>
          <a:p>
            <a:r>
              <a:rPr lang="en-US" sz="2667" dirty="0"/>
              <a:t>We evaluate the importance of predictors using hypothesis testing, using the t-statistics and p-values (Small p-value(&lt;0.05) =&gt; significant)</a:t>
            </a:r>
          </a:p>
          <a:p>
            <a:r>
              <a:rPr lang="en-US" sz="2667" dirty="0"/>
              <a:t>Null hypothesis is that </a:t>
            </a:r>
            <a:r>
              <a:rPr lang="el-GR" sz="2667" dirty="0">
                <a:cs typeface="Calibri" panose="020F0502020204030204" pitchFamily="34" charset="0"/>
              </a:rPr>
              <a:t>β</a:t>
            </a:r>
            <a:r>
              <a:rPr lang="en-US" sz="2667" b="1" baseline="-25000" dirty="0">
                <a:cs typeface="Calibri" panose="020F0502020204030204" pitchFamily="34" charset="0"/>
              </a:rPr>
              <a:t>i</a:t>
            </a:r>
            <a:r>
              <a:rPr lang="en-US" sz="2667" dirty="0">
                <a:cs typeface="Calibri" panose="020F0502020204030204" pitchFamily="34" charset="0"/>
              </a:rPr>
              <a:t>=0</a:t>
            </a:r>
            <a:endParaRPr lang="en-US" sz="266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9F92-CD60-4C43-B506-51E1F07D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predictor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57C00-8701-456C-B698-3730E3C1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208E-BD05-4ECB-B774-7D57ABC2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30F4-702B-401D-BDAE-0EF02BEC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B97C8-1A01-48C1-B239-92B5B30C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87" y="2971732"/>
            <a:ext cx="4830085" cy="32158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94DAC0-1215-45C3-AAA5-A3DDE6DCED8B}"/>
              </a:ext>
            </a:extLst>
          </p:cNvPr>
          <p:cNvGrpSpPr/>
          <p:nvPr/>
        </p:nvGrpSpPr>
        <p:grpSpPr>
          <a:xfrm>
            <a:off x="956536" y="3798233"/>
            <a:ext cx="5660288" cy="2294620"/>
            <a:chOff x="717402" y="2848675"/>
            <a:chExt cx="4245216" cy="1720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E22D05-E8FA-4EBF-8D73-DB0054218B79}"/>
                </a:ext>
              </a:extLst>
            </p:cNvPr>
            <p:cNvSpPr txBox="1"/>
            <p:nvPr/>
          </p:nvSpPr>
          <p:spPr>
            <a:xfrm>
              <a:off x="717402" y="2992093"/>
              <a:ext cx="4245216" cy="15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>
                  <a:ea typeface="Karla" charset="0"/>
                  <a:cs typeface="Karla" charset="0"/>
                </a:rPr>
                <a:t>Test statistic here would be </a:t>
              </a:r>
            </a:p>
            <a:p>
              <a:r>
                <a:rPr lang="en-US" sz="2667" dirty="0">
                  <a:ea typeface="Karla" charset="0"/>
                  <a:cs typeface="Karla" charset="0"/>
                </a:rPr>
                <a:t>Which measures the distance of the mean from zero in units of  standard deviation</a:t>
              </a:r>
              <a:r>
                <a:rPr lang="en-US" sz="2667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rPr>
                <a:t>.</a:t>
              </a:r>
            </a:p>
            <a:p>
              <a:endParaRPr lang="en-US" sz="24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121C87-D558-4FEC-8204-8B693CB2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895" y="2848675"/>
              <a:ext cx="1555170" cy="733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23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647F-588C-4829-842C-ED351A20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EB09-A63A-42F7-901C-7B333CA4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2044-5B77-412C-BB75-A23A2239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AFB0-8491-40BA-8787-22F43FAA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1A41F-F994-4AB0-9D2E-33FFD74F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30" y="1825625"/>
            <a:ext cx="6722879" cy="43520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B3D72B-A995-4ED0-A643-E80FFF0B871E}"/>
              </a:ext>
            </a:extLst>
          </p:cNvPr>
          <p:cNvSpPr/>
          <p:nvPr/>
        </p:nvSpPr>
        <p:spPr>
          <a:xfrm>
            <a:off x="4238557" y="3679378"/>
            <a:ext cx="6405664" cy="1145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60E017-0A87-4B27-ABB4-08A1A9B1B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16" y="2947087"/>
            <a:ext cx="3300912" cy="1877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solidFill>
                  <a:srgbClr val="292929"/>
                </a:solidFill>
              </a:rPr>
              <a:t>import </a:t>
            </a:r>
            <a:r>
              <a:rPr lang="en-US" altLang="en-US" sz="1867" dirty="0" err="1">
                <a:solidFill>
                  <a:srgbClr val="292929"/>
                </a:solidFill>
              </a:rPr>
              <a:t>statsmodels.api</a:t>
            </a:r>
            <a:r>
              <a:rPr lang="en-US" altLang="en-US" sz="1867" dirty="0">
                <a:solidFill>
                  <a:srgbClr val="292929"/>
                </a:solidFill>
              </a:rPr>
              <a:t> as </a:t>
            </a:r>
            <a:r>
              <a:rPr lang="en-US" altLang="en-US" sz="1867" dirty="0" err="1">
                <a:solidFill>
                  <a:srgbClr val="292929"/>
                </a:solidFill>
              </a:rPr>
              <a:t>sm</a:t>
            </a:r>
            <a:endParaRPr lang="en-US" altLang="en-US" sz="1867" dirty="0">
              <a:solidFill>
                <a:srgbClr val="292929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867" dirty="0"/>
              <a:t>est = </a:t>
            </a:r>
            <a:r>
              <a:rPr lang="fr-FR" sz="1867" dirty="0" err="1"/>
              <a:t>sm.OLS</a:t>
            </a:r>
            <a:r>
              <a:rPr lang="fr-FR" sz="1867" dirty="0"/>
              <a:t>(y, X2)</a:t>
            </a:r>
            <a:br>
              <a:rPr lang="fr-FR" sz="1867" dirty="0"/>
            </a:br>
            <a:r>
              <a:rPr lang="fr-FR" sz="1867" dirty="0"/>
              <a:t>est2 = </a:t>
            </a:r>
            <a:r>
              <a:rPr lang="fr-FR" sz="1867" dirty="0" err="1"/>
              <a:t>est.fit</a:t>
            </a:r>
            <a:r>
              <a:rPr lang="fr-FR" sz="1867" dirty="0"/>
              <a:t>()</a:t>
            </a:r>
            <a:br>
              <a:rPr lang="fr-FR" sz="1867" dirty="0"/>
            </a:br>
            <a:r>
              <a:rPr lang="fr-FR" sz="1867" dirty="0" err="1"/>
              <a:t>print</a:t>
            </a:r>
            <a:r>
              <a:rPr lang="fr-FR" sz="1867" dirty="0"/>
              <a:t>(est2.summary())</a:t>
            </a:r>
            <a:br>
              <a:rPr lang="en-US" altLang="en-US" sz="800" dirty="0"/>
            </a:br>
            <a:endParaRPr lang="en-US" altLang="en-US" sz="2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BCE6C7-B579-4165-9834-4146A6D1014E}"/>
                  </a:ext>
                </a:extLst>
              </p14:cNvPr>
              <p14:cNvContentPartPr/>
              <p14:nvPr/>
            </p14:nvContentPartPr>
            <p14:xfrm>
              <a:off x="647040" y="20160"/>
              <a:ext cx="11547840" cy="640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BCE6C7-B579-4165-9834-4146A6D101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680" y="10800"/>
                <a:ext cx="11566560" cy="64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260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9670-683E-4436-B094-C081B016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Selection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5894-2957-43DF-BC80-68AB8C10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1894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Forward selection: </a:t>
            </a:r>
          </a:p>
          <a:p>
            <a:pPr lvl="1"/>
            <a:r>
              <a:rPr lang="en-US" dirty="0"/>
              <a:t>Begin will a null set, S</a:t>
            </a:r>
          </a:p>
          <a:p>
            <a:pPr lvl="1"/>
            <a:r>
              <a:rPr lang="en-US" dirty="0"/>
              <a:t>Perform J linear regressions, each with exactly one variable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Again, perform J-1 linear regressions with 2 variables</a:t>
            </a:r>
          </a:p>
          <a:p>
            <a:pPr lvl="1"/>
            <a:r>
              <a:rPr lang="en-US" dirty="0"/>
              <a:t>Add the variable that results in lowest Cross-validation error to the set, S</a:t>
            </a:r>
          </a:p>
          <a:p>
            <a:pPr lvl="1"/>
            <a:r>
              <a:rPr lang="en-US" dirty="0"/>
              <a:t>Continue until some stopping criteria is reached… </a:t>
            </a:r>
            <a:r>
              <a:rPr lang="en-US" dirty="0" err="1"/>
              <a:t>eg.</a:t>
            </a:r>
            <a:r>
              <a:rPr lang="en-US" dirty="0"/>
              <a:t> CV error is not decreasing</a:t>
            </a:r>
          </a:p>
          <a:p>
            <a:r>
              <a:rPr lang="en-US" b="1" dirty="0"/>
              <a:t>Backward selection</a:t>
            </a:r>
            <a:r>
              <a:rPr lang="en-US" dirty="0"/>
              <a:t> begins with all the variables and removes the variable with highest p-value at successive steps</a:t>
            </a:r>
          </a:p>
          <a:p>
            <a:r>
              <a:rPr lang="en-US" b="1" dirty="0"/>
              <a:t>Mixed selection </a:t>
            </a:r>
            <a:r>
              <a:rPr lang="en-US" dirty="0"/>
              <a:t>is similar to Forward Selection, but it may also remove a variable if it doesn’t yield any improvement to the model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C763-6072-4995-BA8A-78D46C91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2524-EF9E-4999-81C1-714E272B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93A9-B563-49CB-8225-0F4322FE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FB1643-BFFA-48D9-92A9-CE70E9548731}"/>
                  </a:ext>
                </a:extLst>
              </p14:cNvPr>
              <p14:cNvContentPartPr/>
              <p14:nvPr/>
            </p14:nvContentPartPr>
            <p14:xfrm>
              <a:off x="635520" y="637440"/>
              <a:ext cx="11445120" cy="5607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FB1643-BFFA-48D9-92A9-CE70E9548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160" y="628080"/>
                <a:ext cx="11463840" cy="5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854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more predictors/change of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we estimated the variance of ϵ, we assumed that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were uncorrelated and normally distributed with mean 0 and fixed variance.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These assumptions need to be verified using the data. In residual analysis, we typically create two types of plots: </a:t>
                </a:r>
              </a:p>
              <a:p>
                <a:pPr marL="685783" indent="-685783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plot of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compare the distribution of the noise at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685783" indent="-685783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a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This allows us to explore the distribution of the noise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243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B93CC6-88AE-419F-8A46-D0226ADE6C24}"/>
                  </a:ext>
                </a:extLst>
              </p14:cNvPr>
              <p14:cNvContentPartPr/>
              <p14:nvPr/>
            </p14:nvContentPartPr>
            <p14:xfrm>
              <a:off x="1740960" y="2164800"/>
              <a:ext cx="9422880" cy="373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B93CC6-88AE-419F-8A46-D0226ADE6C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960" y="2155440"/>
                <a:ext cx="944160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754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990-544F-4C73-BFE0-588275ED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Residuals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20495"/>
                <a:ext cx="10515600" cy="1135856"/>
              </a:xfrm>
            </p:spPr>
            <p:txBody>
              <a:bodyPr/>
              <a:lstStyle/>
              <a:p>
                <a:r>
                  <a:rPr lang="en-US" dirty="0"/>
                  <a:t>Residuals are easier to interpret than the model</a:t>
                </a:r>
              </a:p>
              <a:p>
                <a:r>
                  <a:rPr lang="en-US" dirty="0"/>
                  <a:t>We plot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so the graph is always 2-D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22B5A7-1866-4FA7-9889-E5C9A20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20495"/>
                <a:ext cx="10515600" cy="1135856"/>
              </a:xfrm>
              <a:blipFill>
                <a:blip r:embed="rId2"/>
                <a:stretch>
                  <a:fillRect l="-1043" t="-8556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5FC-B892-4C5D-B994-EFFE510F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5604-ADCD-439E-BCB5-8AC93E06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AECBE-0029-419B-8B84-C6AE9E1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E95D6-1813-4097-AF0B-5823A7FE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5" y="1792680"/>
            <a:ext cx="4477131" cy="335784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296671F-5EE8-4718-AD53-DC2045B18775}"/>
              </a:ext>
            </a:extLst>
          </p:cNvPr>
          <p:cNvSpPr/>
          <p:nvPr/>
        </p:nvSpPr>
        <p:spPr>
          <a:xfrm>
            <a:off x="5793372" y="3064752"/>
            <a:ext cx="605256" cy="4634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DCF31-35D8-4EC4-9054-26031BF6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24" y="1847696"/>
            <a:ext cx="4403777" cy="33028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7CD556-1B47-469F-920F-260ACE81AE0A}"/>
                  </a:ext>
                </a:extLst>
              </p14:cNvPr>
              <p14:cNvContentPartPr/>
              <p14:nvPr/>
            </p14:nvContentPartPr>
            <p14:xfrm>
              <a:off x="591840" y="456960"/>
              <a:ext cx="10964160" cy="4375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7CD556-1B47-469F-920F-260ACE81AE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480" y="447599"/>
                <a:ext cx="10982880" cy="4394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744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26FC-74CF-4F3F-80A9-08C3DDCC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on predictions of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489" y="4456426"/>
                <a:ext cx="11685235" cy="18986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Depends on confidence on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endParaRPr lang="en-US" b="1" dirty="0">
                  <a:cs typeface="Calibri" panose="020F0502020204030204" pitchFamily="34" charset="0"/>
                </a:endParaRPr>
              </a:p>
              <a:p>
                <a:r>
                  <a:rPr lang="en-US" dirty="0">
                    <a:cs typeface="Calibri" panose="020F0502020204030204" pitchFamily="34" charset="0"/>
                  </a:rPr>
                  <a:t>Different </a:t>
                </a:r>
                <a:r>
                  <a:rPr lang="el-GR" b="1" dirty="0">
                    <a:cs typeface="Calibri" panose="020F0502020204030204" pitchFamily="34" charset="0"/>
                  </a:rPr>
                  <a:t>β</a:t>
                </a:r>
                <a:r>
                  <a:rPr lang="en-US" dirty="0">
                    <a:cs typeface="Calibri" panose="020F0502020204030204" pitchFamily="34" charset="0"/>
                  </a:rPr>
                  <a:t> =&gt; different values of y</a:t>
                </a:r>
              </a:p>
              <a:p>
                <a:r>
                  <a:rPr lang="en-US" sz="2667" dirty="0"/>
                  <a:t>Given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667" dirty="0"/>
                  <a:t>, examine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67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667" dirty="0"/>
                  <a:t>, determine the mean and standard deviation.  </a:t>
                </a:r>
              </a:p>
              <a:p>
                <a:r>
                  <a:rPr lang="en-US" sz="2667" dirty="0"/>
                  <a:t>For each of these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67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667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67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charset="0"/>
                      </a:rPr>
                      <m:t>𝑦</m:t>
                    </m:r>
                    <m:r>
                      <a:rPr lang="en-US" sz="2667" i="1">
                        <a:latin typeface="Cambria Math" charset="0"/>
                      </a:rPr>
                      <m:t>~</m:t>
                    </m:r>
                    <m:r>
                      <a:rPr lang="en-US" sz="2667" i="1">
                        <a:latin typeface="Cambria Math" charset="0"/>
                      </a:rPr>
                      <m:t>𝑁</m:t>
                    </m:r>
                    <m:r>
                      <a:rPr lang="en-US" sz="2667" i="1">
                        <a:latin typeface="Cambria Math" charset="0"/>
                      </a:rPr>
                      <m:t>(</m:t>
                    </m:r>
                    <m:r>
                      <a:rPr lang="en-US" sz="2667" i="1">
                        <a:latin typeface="Cambria Math" charset="0"/>
                      </a:rPr>
                      <m:t>𝑓</m:t>
                    </m:r>
                    <m:r>
                      <a:rPr lang="en-US" sz="2667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667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667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67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306805-6A3A-4ADB-A062-D0C3AD3E5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489" y="4456426"/>
                <a:ext cx="11685235" cy="1898612"/>
              </a:xfrm>
              <a:blipFill>
                <a:blip r:embed="rId2"/>
                <a:stretch>
                  <a:fillRect l="-939" t="-7074" b="-5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9F16-E72D-4B43-8854-67E5DBBE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988E-5226-4928-87A8-E0A65486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B9BB-8F47-4618-897F-2DDA8289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E1E74-E79D-4B82-B781-10D8A20F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71" y="1458077"/>
            <a:ext cx="4655659" cy="2937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DA621-7E32-4489-A5B6-C3700BBA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495077"/>
            <a:ext cx="5206693" cy="31240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9E2446-C3BB-4C6C-9343-23739F02DE3D}"/>
                  </a:ext>
                </a:extLst>
              </p14:cNvPr>
              <p14:cNvContentPartPr/>
              <p14:nvPr/>
            </p14:nvContentPartPr>
            <p14:xfrm>
              <a:off x="1048800" y="1281120"/>
              <a:ext cx="10101120" cy="5107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9E2446-C3BB-4C6C-9343-23739F02DE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440" y="1271760"/>
                <a:ext cx="10119840" cy="5125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9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929F-4B4D-4BC1-B744-CA6D3A23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The Spearman Rank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DF2-2677-4738-8A91-894E11CB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3564"/>
          </a:xfrm>
        </p:spPr>
        <p:txBody>
          <a:bodyPr>
            <a:normAutofit/>
          </a:bodyPr>
          <a:lstStyle/>
          <a:p>
            <a:pPr algn="l"/>
            <a:r>
              <a:rPr lang="en-US" sz="2933" dirty="0"/>
              <a:t>Count the number of pairs of input points which are out of order. </a:t>
            </a:r>
          </a:p>
          <a:p>
            <a:pPr algn="l"/>
            <a:r>
              <a:rPr lang="en-US" sz="2933" dirty="0"/>
              <a:t>Suppose the data set contains points (x1; y1) and (x2; y2) where x1 &lt; x2 and y1 &lt; y2. </a:t>
            </a:r>
          </a:p>
          <a:p>
            <a:pPr algn="l"/>
            <a:r>
              <a:rPr lang="en-US" sz="2933" dirty="0"/>
              <a:t>This is a vote that the values are positively correlated, whereas the vote would be for a negative correlation if y2 &lt; y1.</a:t>
            </a:r>
          </a:p>
          <a:p>
            <a:pPr algn="l"/>
            <a:r>
              <a:rPr lang="en-US" sz="2933" dirty="0"/>
              <a:t>Summing up over all pairs of points and normalizing properly gives us Spearman rank correlation.</a:t>
            </a:r>
          </a:p>
          <a:p>
            <a:pPr algn="l"/>
            <a:r>
              <a:rPr lang="en-US" sz="2933" dirty="0"/>
              <a:t>This method is much more robust against outliers </a:t>
            </a:r>
          </a:p>
        </p:txBody>
      </p:sp>
    </p:spTree>
    <p:extLst>
      <p:ext uri="{BB962C8B-B14F-4D97-AF65-F5344CB8AC3E}">
        <p14:creationId xmlns:p14="http://schemas.microsoft.com/office/powerpoint/2010/main" val="3904244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C8BC-5BA8-433C-B1A9-F0CC8F43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8982-386C-4CAD-84DA-A330ABE0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9"/>
          </a:xfrm>
        </p:spPr>
        <p:txBody>
          <a:bodyPr>
            <a:normAutofit/>
          </a:bodyPr>
          <a:lstStyle/>
          <a:p>
            <a:r>
              <a:rPr lang="en-US" dirty="0"/>
              <a:t>Non-linearity</a:t>
            </a:r>
          </a:p>
          <a:p>
            <a:pPr lvl="1"/>
            <a:r>
              <a:rPr lang="en-US" dirty="0"/>
              <a:t>Can use polynomial linear regression or design better features</a:t>
            </a:r>
          </a:p>
          <a:p>
            <a:r>
              <a:rPr lang="en-US" dirty="0"/>
              <a:t>Outliers</a:t>
            </a:r>
          </a:p>
          <a:p>
            <a:pPr lvl="1"/>
            <a:r>
              <a:rPr lang="en-US" dirty="0"/>
              <a:t>Disturbs the models because of quadratic penalty, Discard outliers carefully</a:t>
            </a:r>
          </a:p>
          <a:p>
            <a:r>
              <a:rPr lang="en-US" dirty="0"/>
              <a:t>High-leverage points</a:t>
            </a:r>
          </a:p>
          <a:p>
            <a:pPr lvl="1"/>
            <a:r>
              <a:rPr lang="en-US" dirty="0"/>
              <a:t>Outliers in the predictor variables</a:t>
            </a:r>
          </a:p>
          <a:p>
            <a:r>
              <a:rPr lang="en-US" dirty="0"/>
              <a:t>Collinearity (2 or more predictor variables have high correlation)</a:t>
            </a:r>
          </a:p>
          <a:p>
            <a:pPr lvl="1"/>
            <a:r>
              <a:rPr lang="en-US" dirty="0"/>
              <a:t>Keep one of them or design a good combined feature</a:t>
            </a:r>
          </a:p>
          <a:p>
            <a:r>
              <a:rPr lang="en-US" dirty="0"/>
              <a:t>Correlation of error terms, Non-constant variance of error terms</a:t>
            </a:r>
          </a:p>
          <a:p>
            <a:pPr lvl="1"/>
            <a:r>
              <a:rPr lang="en-US" dirty="0"/>
              <a:t>Gives higher confidence in the model, can’t trust the CI on model parameter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450D-6A99-4A70-BB82-A159E8C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4F96C-CF06-46A6-964E-59053D1C4F5A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DF0A-25A1-4759-B592-C4F16688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9D65-6BC7-4F82-8B99-14850D5C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14495D-520B-47B0-B8A5-39823130A8E7}"/>
                  </a:ext>
                </a:extLst>
              </p14:cNvPr>
              <p14:cNvContentPartPr/>
              <p14:nvPr/>
            </p14:nvContentPartPr>
            <p14:xfrm>
              <a:off x="3553440" y="781920"/>
              <a:ext cx="8140800" cy="5574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14495D-520B-47B0-B8A5-39823130A8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080" y="772560"/>
                <a:ext cx="8159520" cy="55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500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5DD-CB07-4A9C-B71D-2BAC201C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2DD05-8F75-465D-8FB0-E5074F07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81E3-645E-462E-9D46-1342CF49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3B18-9521-4752-A186-EBC2CF1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6684"/>
                <a:ext cx="10515600" cy="4349749"/>
              </a:xfrm>
            </p:spPr>
            <p:txBody>
              <a:bodyPr/>
              <a:lstStyle/>
              <a:p>
                <a:r>
                  <a:rPr lang="en-US" sz="3200" dirty="0"/>
                  <a:t>The simplest non-linear model we can consider, for a response </a:t>
                </a:r>
                <a:r>
                  <a:rPr lang="en-US" sz="3200" i="1" dirty="0"/>
                  <a:t>Y</a:t>
                </a:r>
                <a:r>
                  <a:rPr lang="en-US" sz="3200" dirty="0"/>
                  <a:t> and a predictor </a:t>
                </a:r>
                <a:r>
                  <a:rPr lang="en-US" sz="3200" i="1" dirty="0"/>
                  <a:t>X</a:t>
                </a:r>
                <a:r>
                  <a:rPr lang="en-US" sz="3200" dirty="0"/>
                  <a:t>, is a polynomial model of degree </a:t>
                </a:r>
                <a:r>
                  <a:rPr lang="en-US" sz="3200" i="1" dirty="0"/>
                  <a:t>M</a:t>
                </a:r>
                <a:r>
                  <a:rPr lang="en-US" sz="3200" dirty="0"/>
                  <a:t>,</a:t>
                </a:r>
              </a:p>
              <a:p>
                <a:r>
                  <a:rPr lang="en-US" sz="32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200" dirty="0"/>
                  <a:t> as a separate predictor. Thus, we can write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8BA23EA-3EB4-481A-98C9-E6B21AB95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6684"/>
                <a:ext cx="10515600" cy="4349749"/>
              </a:xfrm>
              <a:blipFill>
                <a:blip r:embed="rId2"/>
                <a:stretch>
                  <a:fillRect l="-1333" t="-2945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A0CC8F-6892-41D3-87DD-0015CD03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9" y="2762488"/>
            <a:ext cx="6105535" cy="40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3F339-6853-4295-8012-4459D623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129" y="4681545"/>
            <a:ext cx="8206635" cy="1494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7B14DD-EBF1-445C-BC3B-4697BE505516}"/>
                  </a:ext>
                </a:extLst>
              </p14:cNvPr>
              <p14:cNvContentPartPr/>
              <p14:nvPr/>
            </p14:nvContentPartPr>
            <p14:xfrm>
              <a:off x="4886400" y="2660160"/>
              <a:ext cx="4518240" cy="708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7B14DD-EBF1-445C-BC3B-4697BE5055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7040" y="2650798"/>
                <a:ext cx="4536961" cy="7276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76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020-E2BA-4E0E-BD0C-150A9CBA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50084-E5C0-4FBB-8309-93D700E5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5841"/>
            <a:ext cx="10515600" cy="1691123"/>
          </a:xfrm>
        </p:spPr>
        <p:txBody>
          <a:bodyPr>
            <a:normAutofit/>
          </a:bodyPr>
          <a:lstStyle/>
          <a:p>
            <a:r>
              <a:rPr lang="en-US" dirty="0"/>
              <a:t>Which of the above three is the best model?</a:t>
            </a:r>
          </a:p>
          <a:p>
            <a:pPr lvl="1"/>
            <a:r>
              <a:rPr lang="en-US" dirty="0"/>
              <a:t>Check RMSE</a:t>
            </a:r>
          </a:p>
          <a:p>
            <a:pPr lvl="1"/>
            <a:r>
              <a:rPr lang="en-US" dirty="0"/>
              <a:t>Check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Remember bias and variance??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82B70-C1B7-4045-B515-7B9581DE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7D048-CFA0-4765-AB92-8A62E8A2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D3A4-AC28-437B-81AB-87304CCD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409E4-C9A0-4AF0-BE82-927C2D9D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38" y="1690689"/>
            <a:ext cx="4192731" cy="2795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AD0AF-0CC6-4E9C-9F13-1CF0E4AE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4" y="1690689"/>
            <a:ext cx="4192731" cy="2795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802DA-7E2F-43AF-B697-E4A0AFC5B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27" y="1641884"/>
            <a:ext cx="4265936" cy="28439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246C6C-6696-428C-8864-83344381C3D3}"/>
                  </a:ext>
                </a:extLst>
              </p14:cNvPr>
              <p14:cNvContentPartPr/>
              <p14:nvPr/>
            </p14:nvContentPartPr>
            <p14:xfrm>
              <a:off x="2342880" y="378720"/>
              <a:ext cx="8888640" cy="586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246C6C-6696-428C-8864-83344381C3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520" y="369360"/>
                <a:ext cx="8907361" cy="58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941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7A85-D02E-4C93-A0AD-F4851B89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3ADC-089E-40CE-9021-7B1009DF2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5161"/>
            <a:ext cx="10515600" cy="1761803"/>
          </a:xfrm>
        </p:spPr>
        <p:txBody>
          <a:bodyPr>
            <a:normAutofit/>
          </a:bodyPr>
          <a:lstStyle/>
          <a:p>
            <a:r>
              <a:rPr lang="en-US" dirty="0"/>
              <a:t>Using cross-validation, we generate validate the models on a portion of training data which our learning algorithm has never seen.</a:t>
            </a:r>
          </a:p>
          <a:p>
            <a:r>
              <a:rPr lang="en-US" dirty="0"/>
              <a:t> Leave-one out method is used when the number of sample points is very small.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8D9F-4997-4FA1-82C1-DC6124F1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DFF8-BB8F-4A14-8566-A6CF622A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B39D1-E866-4483-BA2E-7A535137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ACAF6-7F8F-42DA-9557-81730CB7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264744" cy="28431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/>
              <p:nvPr/>
            </p:nvSpPr>
            <p:spPr>
              <a:xfrm>
                <a:off x="5102944" y="2218906"/>
                <a:ext cx="3953523" cy="1015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33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133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33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133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133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133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33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133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133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133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AC89E-DF7F-4D90-8D6D-228E39294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4" y="2218906"/>
                <a:ext cx="3953523" cy="101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F74653-B784-4145-B30F-86057B63A0F1}"/>
                  </a:ext>
                </a:extLst>
              </p14:cNvPr>
              <p14:cNvContentPartPr/>
              <p14:nvPr/>
            </p14:nvContentPartPr>
            <p14:xfrm>
              <a:off x="8397600" y="1699200"/>
              <a:ext cx="3704640" cy="237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F74653-B784-4145-B30F-86057B63A0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239" y="1689839"/>
                <a:ext cx="3723361" cy="2389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72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A2C3-9A6C-4C7D-B212-E1B7D303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Goal: Reduce over-fitting of the data by reducing degrees of freedom</a:t>
                </a:r>
              </a:p>
              <a:p>
                <a:r>
                  <a:rPr lang="en-US" dirty="0"/>
                  <a:t>For a linear model, regularization is typically achieved by constraining the weights of the model</a:t>
                </a:r>
              </a:p>
              <a:p>
                <a:endParaRPr lang="en-US" dirty="0"/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667" dirty="0"/>
                  <a:t>    where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667" dirty="0"/>
                  <a:t> is a scalar that gives the weight (or importance) of the regularization term.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sz="2667" dirty="0"/>
                  <a:t>Fitting the model using the modified loss function </a:t>
                </a:r>
                <a:r>
                  <a:rPr lang="en-US" sz="2667" i="1" dirty="0" err="1"/>
                  <a:t>L</a:t>
                </a:r>
                <a:r>
                  <a:rPr lang="en-US" sz="2667" i="1" baseline="-25000" dirty="0" err="1"/>
                  <a:t>reg</a:t>
                </a:r>
                <a:r>
                  <a:rPr lang="en-US" sz="2667" dirty="0"/>
                  <a:t> would result in model parameters with desirable properties (specified by </a:t>
                </a:r>
                <a:r>
                  <a:rPr lang="en-US" sz="2667" i="1" dirty="0"/>
                  <a:t>R</a:t>
                </a:r>
                <a:r>
                  <a:rPr lang="en-US" sz="2667" dirty="0"/>
                  <a:t>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FBE33-08B2-450A-9AC1-4228245F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243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ECD75-EA92-4BBE-9160-1E76B20E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7168-F4A2-4293-B0B7-62659BB9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5C1D-3030-4C78-9255-C6FBFC2E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ACD04-2F80-4423-B48A-2DE3AD56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87" y="3180780"/>
            <a:ext cx="5095043" cy="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5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690687"/>
                <a:ext cx="10632680" cy="4665663"/>
              </a:xfrm>
            </p:spPr>
            <p:txBody>
              <a:bodyPr>
                <a:normAutofit/>
              </a:bodyPr>
              <a:lstStyle/>
              <a:p>
                <a:r>
                  <a:rPr lang="en-US" sz="2667" dirty="0"/>
                  <a:t>Alternatively, we can choose a regularization term that penalizes the squares of the parameter magnitudes. Then, our regularized loss function is:</a:t>
                </a:r>
              </a:p>
              <a:p>
                <a:endParaRPr lang="en-US" sz="2667" dirty="0"/>
              </a:p>
              <a:p>
                <a:r>
                  <a:rPr lang="en-US" sz="2667" dirty="0"/>
                  <a:t>Works best when least-square estimates have high variance</a:t>
                </a:r>
              </a:p>
              <a:p>
                <a:r>
                  <a:rPr lang="en-US" sz="2667" dirty="0"/>
                  <a:t>As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/>
                  <a:t> increases, flexibility decreases, variance decreases, bias increases slightly</a:t>
                </a:r>
              </a:p>
              <a:p>
                <a:endParaRPr lang="en-US" sz="2667" dirty="0"/>
              </a:p>
              <a:p>
                <a:r>
                  <a:rPr lang="en-US" sz="2667" dirty="0"/>
                  <a:t>Note that               is the </a:t>
                </a:r>
                <a:r>
                  <a:rPr lang="en-US" sz="2667" b="1" i="1" dirty="0">
                    <a:ea typeface="STIXGeneral" charset="0"/>
                    <a:cs typeface="STIXGeneral" charset="0"/>
                  </a:rPr>
                  <a:t>l</a:t>
                </a:r>
                <a:r>
                  <a:rPr lang="en-US" sz="2667" b="1" baseline="-25000" dirty="0"/>
                  <a:t>2 </a:t>
                </a:r>
                <a:r>
                  <a:rPr lang="en-US" sz="2667" dirty="0"/>
                  <a:t>norm of the vector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endParaRPr lang="en-US" sz="2667" b="1" i="1" dirty="0">
                  <a:ea typeface="Symbol" charset="2"/>
                  <a:cs typeface="Symbol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690687"/>
                <a:ext cx="10632680" cy="4665663"/>
              </a:xfrm>
              <a:blipFill>
                <a:blip r:embed="rId2"/>
                <a:stretch>
                  <a:fillRect l="-975" t="-2089" r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67" y="2429447"/>
            <a:ext cx="5112719" cy="867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145" y="5070817"/>
            <a:ext cx="813759" cy="716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776" y="5104763"/>
            <a:ext cx="1608649" cy="8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47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67" dirty="0"/>
              <a:t>We often say that </a:t>
            </a:r>
            <a:r>
              <a:rPr lang="en-US" sz="2667" i="1" dirty="0" err="1"/>
              <a:t>L</a:t>
            </a:r>
            <a:r>
              <a:rPr lang="en-US" sz="2667" baseline="-25000" dirty="0" err="1"/>
              <a:t>ridge</a:t>
            </a:r>
            <a:r>
              <a:rPr lang="en-US" sz="2667" dirty="0"/>
              <a:t> is the loss function for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2</a:t>
            </a:r>
            <a:r>
              <a:rPr lang="en-US" sz="2667" b="1" dirty="0"/>
              <a:t> </a:t>
            </a:r>
            <a:r>
              <a:rPr lang="en-US" sz="2667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667" dirty="0"/>
              <a:t>Finding the model parameters </a:t>
            </a:r>
            <a:r>
              <a:rPr lang="el-GR" sz="2667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2667" baseline="-25000" dirty="0">
                <a:ea typeface="Karla" charset="0"/>
                <a:cs typeface="Karla" charset="0"/>
              </a:rPr>
              <a:t>ridge</a:t>
            </a:r>
            <a:r>
              <a:rPr lang="en-US" sz="2667" dirty="0">
                <a:ea typeface="Karla" charset="0"/>
                <a:cs typeface="Karla" charset="0"/>
              </a:rPr>
              <a:t> that</a:t>
            </a:r>
            <a:r>
              <a:rPr lang="en-US" sz="2667" dirty="0"/>
              <a:t> minimize the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2 </a:t>
            </a:r>
            <a:r>
              <a:rPr lang="en-US" sz="2667" dirty="0"/>
              <a:t>regularized loss function is called </a:t>
            </a:r>
            <a:r>
              <a:rPr lang="en-US" sz="2667" b="1" i="1" dirty="0"/>
              <a:t>ridge regression.</a:t>
            </a:r>
            <a:endParaRPr lang="en-US" sz="266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0" y="3136778"/>
            <a:ext cx="10985777" cy="37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LASSO </a:t>
            </a:r>
            <a:r>
              <a:rPr lang="en-US" sz="1467" dirty="0"/>
              <a:t>(least absolute shrinkage and selection operator) </a:t>
            </a:r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10515600" cy="480218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67" dirty="0"/>
              <a:t>Ridge regression reduces the parameter values but doesn’t force them to go to zero. LASSO is very effective in doing that.</a:t>
            </a:r>
          </a:p>
          <a:p>
            <a:pPr>
              <a:spcAft>
                <a:spcPts val="1200"/>
              </a:spcAft>
            </a:pPr>
            <a:r>
              <a:rPr lang="en-US" sz="2667" dirty="0"/>
              <a:t>It uses the following regularized loss function is:</a:t>
            </a:r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r>
              <a:rPr lang="en-US" sz="2667" dirty="0"/>
              <a:t>Note that              is the </a:t>
            </a:r>
            <a:r>
              <a:rPr lang="en-US" sz="2667" b="1" i="1" dirty="0">
                <a:ea typeface="STIXGeneral" charset="0"/>
                <a:cs typeface="STIXGeneral" charset="0"/>
              </a:rPr>
              <a:t>l</a:t>
            </a:r>
            <a:r>
              <a:rPr lang="en-US" sz="2667" b="1" baseline="-25000" dirty="0"/>
              <a:t>1 </a:t>
            </a:r>
            <a:r>
              <a:rPr lang="en-US" sz="2667" dirty="0"/>
              <a:t>norm of the vector </a:t>
            </a:r>
            <a:r>
              <a:rPr lang="el-GR" sz="2667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sz="2667" b="1" dirty="0"/>
          </a:p>
          <a:p>
            <a:pPr>
              <a:spcAft>
                <a:spcPts val="1200"/>
              </a:spcAft>
            </a:pPr>
            <a:endParaRPr lang="en-US" sz="2667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4" y="3558487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185" y="4625077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15" y="5116625"/>
            <a:ext cx="2412152" cy="11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l-GR" sz="2400" b="1" dirty="0">
                <a:latin typeface="Calibri" panose="020F0502020204030204" pitchFamily="34" charset="0"/>
                <a:cs typeface="Calibri" panose="020F0502020204030204" pitchFamily="34" charset="0"/>
              </a:rPr>
              <a:t>β </a:t>
            </a:r>
            <a:r>
              <a:rPr lang="en-US" sz="2400" baseline="-25000" dirty="0">
                <a:ea typeface="Karla" charset="0"/>
                <a:cs typeface="Karla" charset="0"/>
              </a:rPr>
              <a:t>LASSO</a:t>
            </a:r>
            <a:r>
              <a:rPr lang="en-US" sz="2400" dirty="0"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45307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67" dirty="0"/>
                  <a:t>In both ridge and LASSO regression, we see that the larger our choice of the </a:t>
                </a:r>
                <a:r>
                  <a:rPr lang="en-US" sz="2667" b="1" dirty="0"/>
                  <a:t>regularization parameter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, </a:t>
                </a:r>
                <a:r>
                  <a:rPr lang="en-US" sz="2667" dirty="0"/>
                  <a:t>the more heavily we penalize large values in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en-US" sz="2667" b="1" i="1" dirty="0">
                    <a:ea typeface="Symbol" charset="2"/>
                    <a:cs typeface="Symbol" charset="2"/>
                  </a:rPr>
                  <a:t>,</a:t>
                </a:r>
                <a:endParaRPr lang="en-US" sz="2667" dirty="0"/>
              </a:p>
              <a:p>
                <a:pPr marL="342891" indent="-34289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667" dirty="0"/>
                  <a:t>If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 </a:t>
                </a:r>
                <a:r>
                  <a:rPr lang="en-US" sz="2667" dirty="0"/>
                  <a:t>is close to zero, we recover the MSE, i.e. ridge and LASSO regression is just ordinary regression.</a:t>
                </a:r>
              </a:p>
              <a:p>
                <a:pPr marL="342891" indent="-34289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667" dirty="0"/>
                  <a:t>If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>
                    <a:ea typeface="Symbol" charset="2"/>
                    <a:cs typeface="Symbol" charset="2"/>
                  </a:rPr>
                  <a:t> </a:t>
                </a:r>
                <a:r>
                  <a:rPr lang="en-US" sz="2667" dirty="0"/>
                  <a:t>is sufficiently large, the MSE term in the regularized loss function will be insignificant and the regularization term will force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667" baseline="-25000" dirty="0">
                    <a:ea typeface="Karla" charset="0"/>
                    <a:cs typeface="Karla" charset="0"/>
                  </a:rPr>
                  <a:t>ridge</a:t>
                </a:r>
                <a:r>
                  <a:rPr lang="en-US" sz="2667" dirty="0"/>
                  <a:t> and </a:t>
                </a:r>
                <a:r>
                  <a:rPr lang="el-GR" sz="2667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 </a:t>
                </a:r>
                <a:r>
                  <a:rPr lang="en-US" sz="2667" baseline="-25000" dirty="0">
                    <a:ea typeface="Karla" charset="0"/>
                    <a:cs typeface="Karla" charset="0"/>
                  </a:rPr>
                  <a:t>LASSO </a:t>
                </a:r>
                <a:r>
                  <a:rPr lang="en-US" sz="2667" dirty="0"/>
                  <a:t>to be close to zero.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67" dirty="0"/>
                  <a:t>To avoid ad-hoc choices, we should select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67" dirty="0"/>
                  <a:t> using cross-validation.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67" dirty="0"/>
                  <a:t>Once the model is trained, we use the unregularized performance measure to evaluate the model’s performance.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4530725"/>
              </a:xfrm>
              <a:blipFill>
                <a:blip r:embed="rId2"/>
                <a:stretch>
                  <a:fillRect l="-870" t="-2419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929F-4B4D-4BC1-B744-CA6D3A23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The Spearman Rank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8DF2-2677-4738-8A91-894E11CB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08923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Let rank(x</a:t>
            </a:r>
            <a:r>
              <a:rPr lang="en-US" sz="3200" baseline="-25000" dirty="0"/>
              <a:t>i</a:t>
            </a:r>
            <a:r>
              <a:rPr lang="en-US" sz="3200" dirty="0"/>
              <a:t>) be the rank position of x</a:t>
            </a:r>
            <a:r>
              <a:rPr lang="en-US" sz="3200" baseline="-25000" dirty="0"/>
              <a:t>i</a:t>
            </a:r>
            <a:r>
              <a:rPr lang="en-US" sz="3200" dirty="0"/>
              <a:t> in sorted order among all x</a:t>
            </a:r>
            <a:r>
              <a:rPr lang="en-US" sz="3200" baseline="-25000" dirty="0"/>
              <a:t>i</a:t>
            </a:r>
            <a:r>
              <a:rPr lang="en-US" sz="3200" dirty="0"/>
              <a:t>, so the rank of the smallest value is 1 and the largest value n. </a:t>
            </a:r>
          </a:p>
          <a:p>
            <a:pPr algn="l"/>
            <a:r>
              <a:rPr lang="en-US" sz="3200" dirty="0"/>
              <a:t>Then spearman rank correlation coefficient is,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EC559-048E-431B-A2F5-A6001A72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84" y="4001295"/>
            <a:ext cx="3129603" cy="1088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F2D22-11A9-41EB-A465-ACA715E6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45" y="5399470"/>
            <a:ext cx="4507172" cy="383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3E6AD-A43B-4A21-9994-2730F16EB980}"/>
              </a:ext>
            </a:extLst>
          </p:cNvPr>
          <p:cNvSpPr txBox="1"/>
          <p:nvPr/>
        </p:nvSpPr>
        <p:spPr>
          <a:xfrm>
            <a:off x="1532390" y="6017703"/>
            <a:ext cx="913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Exercise:</a:t>
            </a:r>
            <a:r>
              <a:rPr lang="en-US" sz="3200" dirty="0"/>
              <a:t> Prove that  -1 &lt; </a:t>
            </a:r>
            <a:r>
              <a:rPr lang="el-GR" sz="3200" dirty="0">
                <a:latin typeface="Calibri" panose="020F0502020204030204" pitchFamily="34" charset="0"/>
                <a:cs typeface="Calibri" panose="020F0502020204030204" pitchFamily="34" charset="0"/>
              </a:rPr>
              <a:t>ρ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&lt;1 for any value of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1696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4050-D2B1-4C0A-8C62-9467A27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C90B-D45F-409E-A4BC-6BD27F27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088"/>
            <a:ext cx="10515600" cy="3808579"/>
          </a:xfrm>
        </p:spPr>
        <p:txBody>
          <a:bodyPr/>
          <a:lstStyle/>
          <a:p>
            <a:r>
              <a:rPr lang="en-US" dirty="0"/>
              <a:t>Middle ground between Ridge and Lasso regression</a:t>
            </a:r>
          </a:p>
          <a:p>
            <a:r>
              <a:rPr lang="en-US" dirty="0"/>
              <a:t>Regularization term is a simple mix with parameter ‘r’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Elastic Net has better convergence features over Lasso.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76449-87BF-4874-929D-59AD3529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0C74-2C9E-4DD9-9DFF-7E65C21143EC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258D-A5EE-42F6-B514-299FAE36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972A-AAF3-4029-AB0E-DE431262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9698BC-93B6-44D4-B276-1B3F27E1EFC0}"/>
              </a:ext>
            </a:extLst>
          </p:cNvPr>
          <p:cNvGrpSpPr/>
          <p:nvPr/>
        </p:nvGrpSpPr>
        <p:grpSpPr>
          <a:xfrm>
            <a:off x="1553402" y="2817179"/>
            <a:ext cx="7057199" cy="1596975"/>
            <a:chOff x="1036880" y="1927828"/>
            <a:chExt cx="6530400" cy="14893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BDC1D0-5C9A-45E2-9ADF-60EF0886C02C}"/>
                </a:ext>
              </a:extLst>
            </p:cNvPr>
            <p:cNvGrpSpPr/>
            <p:nvPr/>
          </p:nvGrpSpPr>
          <p:grpSpPr>
            <a:xfrm>
              <a:off x="1036880" y="2279548"/>
              <a:ext cx="2361600" cy="541080"/>
              <a:chOff x="1036880" y="2279548"/>
              <a:chExt cx="2361600" cy="54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14:cNvPr>
                  <p14:cNvContentPartPr/>
                  <p14:nvPr/>
                </p14:nvContentPartPr>
                <p14:xfrm>
                  <a:off x="1036880" y="2332468"/>
                  <a:ext cx="178920" cy="3045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878FD41-9E0A-4DDE-9ECC-CDA6BD842CA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25781" y="2321271"/>
                    <a:ext cx="200675" cy="326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14:cNvPr>
                  <p14:cNvContentPartPr/>
                  <p14:nvPr/>
                </p14:nvContentPartPr>
                <p14:xfrm>
                  <a:off x="1246040" y="2561428"/>
                  <a:ext cx="135000" cy="2592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6254588-2E91-4D22-A672-3CF9F42FBEE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5382" y="2550684"/>
                    <a:ext cx="156760" cy="281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14:cNvPr>
                  <p14:cNvContentPartPr/>
                  <p14:nvPr/>
                </p14:nvContentPartPr>
                <p14:xfrm>
                  <a:off x="1412360" y="2565028"/>
                  <a:ext cx="170280" cy="2250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00175E1-D0B4-4EB7-BB8D-1D42FE1911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01274" y="2553845"/>
                    <a:ext cx="192008" cy="246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14:cNvPr>
                  <p14:cNvContentPartPr/>
                  <p14:nvPr/>
                </p14:nvContentPartPr>
                <p14:xfrm>
                  <a:off x="1723760" y="2351908"/>
                  <a:ext cx="156960" cy="309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FE974C5-95CE-45F4-B85F-20D3C67D443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12675" y="2340720"/>
                    <a:ext cx="178686" cy="331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14:cNvPr>
                  <p14:cNvContentPartPr/>
                  <p14:nvPr/>
                </p14:nvContentPartPr>
                <p14:xfrm>
                  <a:off x="1901960" y="2402308"/>
                  <a:ext cx="157320" cy="2736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BB11BB0-BBAA-4BD9-91F3-20C4C8BA490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91294" y="2391561"/>
                    <a:ext cx="179096" cy="295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14:cNvPr>
                  <p14:cNvContentPartPr/>
                  <p14:nvPr/>
                </p14:nvContentPartPr>
                <p14:xfrm>
                  <a:off x="2076560" y="2323108"/>
                  <a:ext cx="81360" cy="3402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C50B7A0-DE4F-42FF-9F0B-E93823BA306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65890" y="2311917"/>
                    <a:ext cx="103145" cy="362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14:cNvPr>
                  <p14:cNvContentPartPr/>
                  <p14:nvPr/>
                </p14:nvContentPartPr>
                <p14:xfrm>
                  <a:off x="2332520" y="2456668"/>
                  <a:ext cx="156240" cy="41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C3EFF12-BFAE-4C00-8B0B-7E667FE6B70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21867" y="2445562"/>
                    <a:ext cx="177989" cy="63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14:cNvPr>
                  <p14:cNvContentPartPr/>
                  <p14:nvPr/>
                </p14:nvContentPartPr>
                <p14:xfrm>
                  <a:off x="2335760" y="2558548"/>
                  <a:ext cx="136080" cy="24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130C1C2-CD79-46A6-8BA0-20C79B82F42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4679" y="2547866"/>
                    <a:ext cx="157800" cy="46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14:cNvPr>
                  <p14:cNvContentPartPr/>
                  <p14:nvPr/>
                </p14:nvContentPartPr>
                <p14:xfrm>
                  <a:off x="2843360" y="2279548"/>
                  <a:ext cx="39600" cy="1638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AFEF553-5195-4FAA-BC5F-511E082F8F1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832681" y="2268359"/>
                    <a:ext cx="61402" cy="185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14:cNvPr>
                  <p14:cNvContentPartPr/>
                  <p14:nvPr/>
                </p14:nvContentPartPr>
                <p14:xfrm>
                  <a:off x="2607920" y="2526868"/>
                  <a:ext cx="271800" cy="270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E44360D9-C1F4-4100-9B6D-A871DB5CCA9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597261" y="2515618"/>
                    <a:ext cx="293562" cy="49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14:cNvPr>
                  <p14:cNvContentPartPr/>
                  <p14:nvPr/>
                </p14:nvContentPartPr>
                <p14:xfrm>
                  <a:off x="2655080" y="2590228"/>
                  <a:ext cx="274320" cy="1994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7DB0383-A28A-487E-8772-2DFFC139459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643983" y="2579049"/>
                    <a:ext cx="296070" cy="221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14:cNvPr>
                  <p14:cNvContentPartPr/>
                  <p14:nvPr/>
                </p14:nvContentPartPr>
                <p14:xfrm>
                  <a:off x="3116600" y="2333908"/>
                  <a:ext cx="281880" cy="2577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8EF8CD9-D4AC-404D-ADFE-5145B04648E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05502" y="2322720"/>
                    <a:ext cx="303631" cy="2796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30362BF-66D9-4015-8598-06B904A77D56}"/>
                </a:ext>
              </a:extLst>
            </p:cNvPr>
            <p:cNvGrpSpPr/>
            <p:nvPr/>
          </p:nvGrpSpPr>
          <p:grpSpPr>
            <a:xfrm>
              <a:off x="3114080" y="2129068"/>
              <a:ext cx="1177560" cy="747000"/>
              <a:chOff x="3114080" y="2129068"/>
              <a:chExt cx="1177560" cy="74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14:cNvPr>
                  <p14:cNvContentPartPr/>
                  <p14:nvPr/>
                </p14:nvContentPartPr>
                <p14:xfrm>
                  <a:off x="3114080" y="2719108"/>
                  <a:ext cx="62280" cy="156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EBB0A12-B265-4719-BDC5-B879E7F420A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103037" y="2708345"/>
                    <a:ext cx="83923" cy="178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14:cNvPr>
                  <p14:cNvContentPartPr/>
                  <p14:nvPr/>
                </p14:nvContentPartPr>
                <p14:xfrm>
                  <a:off x="3145760" y="2682748"/>
                  <a:ext cx="8640" cy="147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97A21106-89EC-42FF-8741-1DFB17AC765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134846" y="2672013"/>
                    <a:ext cx="30922" cy="36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14:cNvPr>
                  <p14:cNvContentPartPr/>
                  <p14:nvPr/>
                </p14:nvContentPartPr>
                <p14:xfrm>
                  <a:off x="3178880" y="2756548"/>
                  <a:ext cx="96480" cy="23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FAAB198-647D-4E8C-A5F3-9709F0D43B5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168209" y="2745340"/>
                    <a:ext cx="118266" cy="457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14:cNvPr>
                  <p14:cNvContentPartPr/>
                  <p14:nvPr/>
                </p14:nvContentPartPr>
                <p14:xfrm>
                  <a:off x="3188240" y="2801908"/>
                  <a:ext cx="91440" cy="38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81CA536-45E9-4F30-9AA7-654E3940581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177143" y="2790684"/>
                    <a:ext cx="113190" cy="60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14:cNvPr>
                  <p14:cNvContentPartPr/>
                  <p14:nvPr/>
                </p14:nvContentPartPr>
                <p14:xfrm>
                  <a:off x="3336200" y="2663668"/>
                  <a:ext cx="40680" cy="202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73B8732-2675-437B-8D46-B9DB588B5E4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25146" y="2652478"/>
                    <a:ext cx="62347" cy="224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14:cNvPr>
                  <p14:cNvContentPartPr/>
                  <p14:nvPr/>
                </p14:nvContentPartPr>
                <p14:xfrm>
                  <a:off x="3246560" y="2129068"/>
                  <a:ext cx="240840" cy="1281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784D420-170F-47E2-9F29-BC2061D35B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235895" y="2118351"/>
                    <a:ext cx="262613" cy="150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14:cNvPr>
                  <p14:cNvContentPartPr/>
                  <p14:nvPr/>
                </p14:nvContentPartPr>
                <p14:xfrm>
                  <a:off x="3611960" y="2233108"/>
                  <a:ext cx="83880" cy="3214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0FE27F7-20B4-4223-8E6F-2B8AF9F721C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00865" y="2221930"/>
                    <a:ext cx="105627" cy="343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14:cNvPr>
                  <p14:cNvContentPartPr/>
                  <p14:nvPr/>
                </p14:nvContentPartPr>
                <p14:xfrm>
                  <a:off x="3744440" y="2335708"/>
                  <a:ext cx="146520" cy="306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982C829-A010-498E-B525-03A0C346615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733340" y="2324514"/>
                    <a:ext cx="168276" cy="32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14:cNvPr>
                  <p14:cNvContentPartPr/>
                  <p14:nvPr/>
                </p14:nvContentPartPr>
                <p14:xfrm>
                  <a:off x="3933440" y="2435428"/>
                  <a:ext cx="61920" cy="1652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4A595F6-8695-4890-BC79-554618C536F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22825" y="2424710"/>
                    <a:ext cx="83592" cy="187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14:cNvPr>
                  <p14:cNvContentPartPr/>
                  <p14:nvPr/>
                </p14:nvContentPartPr>
                <p14:xfrm>
                  <a:off x="3996440" y="2342188"/>
                  <a:ext cx="12600" cy="16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13EAACB8-FADD-46B9-BB22-10192C79B9A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985190" y="2331446"/>
                    <a:ext cx="34650" cy="38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14:cNvPr>
                  <p14:cNvContentPartPr/>
                  <p14:nvPr/>
                </p14:nvContentPartPr>
                <p14:xfrm>
                  <a:off x="4118480" y="2388268"/>
                  <a:ext cx="173160" cy="34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B8CCA44C-49E7-4FE8-9735-0EB6B6259D9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107380" y="2377608"/>
                    <a:ext cx="194916" cy="559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14:cNvPr>
                <p14:cNvContentPartPr/>
                <p14:nvPr/>
              </p14:nvContentPartPr>
              <p14:xfrm>
                <a:off x="4456160" y="2253988"/>
                <a:ext cx="152640" cy="29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A478D7-84CD-42CF-82DE-998561032D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5067" y="2242803"/>
                  <a:ext cx="174382" cy="3149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0B70F7E-9A63-4E82-88D6-8C9E057CA432}"/>
                </a:ext>
              </a:extLst>
            </p:cNvPr>
            <p:cNvGrpSpPr/>
            <p:nvPr/>
          </p:nvGrpSpPr>
          <p:grpSpPr>
            <a:xfrm>
              <a:off x="4621040" y="1927828"/>
              <a:ext cx="2946240" cy="1489320"/>
              <a:chOff x="4621040" y="1927828"/>
              <a:chExt cx="2946240" cy="148932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8C007DB-ED14-4601-8793-983398D5FDEB}"/>
                  </a:ext>
                </a:extLst>
              </p:cNvPr>
              <p:cNvGrpSpPr/>
              <p:nvPr/>
            </p:nvGrpSpPr>
            <p:grpSpPr>
              <a:xfrm>
                <a:off x="4621040" y="1927828"/>
                <a:ext cx="2946240" cy="739080"/>
                <a:chOff x="4621040" y="1927828"/>
                <a:chExt cx="2946240" cy="739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1040" y="2150668"/>
                    <a:ext cx="235080" cy="525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2FB50D1D-59FA-445F-889F-8CDC78F53BA6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609951" y="2139532"/>
                      <a:ext cx="256814" cy="743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0960" y="2170468"/>
                    <a:ext cx="106560" cy="15120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F34AD7D0-EBD0-495D-985C-2C49701D5AB2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4689860" y="2159285"/>
                      <a:ext cx="128316" cy="17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6680" y="2296828"/>
                    <a:ext cx="183240" cy="15696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FAA39910-FD94-4A20-A4BE-A55C83A9BAE1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4735588" y="2285649"/>
                      <a:ext cx="204980" cy="178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34960" y="2380708"/>
                    <a:ext cx="55080" cy="12384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03FB0287-8950-4439-ACC8-AB9236C6A8A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4923944" y="2369978"/>
                      <a:ext cx="76671" cy="1457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7320" y="2320228"/>
                    <a:ext cx="6840" cy="900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14F5F793-4A01-420C-AD9E-AF2A1BB4901C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4995920" y="2308978"/>
                      <a:ext cx="29184" cy="31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2880" y="2176228"/>
                    <a:ext cx="73800" cy="2653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C9316837-9625-47BE-9459-A0695D30817B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5111766" y="2165490"/>
                      <a:ext cx="95584" cy="287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0120" y="2084068"/>
                    <a:ext cx="119160" cy="11052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C1EFED84-A495-4AE8-BC4B-CD4B5DAAE807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5259046" y="2072882"/>
                      <a:ext cx="140866" cy="1324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84240" y="2331748"/>
                    <a:ext cx="195840" cy="2232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4B49F6BB-5D97-4A88-A6B9-FD7B8BCB9DB9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5373582" y="2321034"/>
                      <a:ext cx="217600" cy="441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0320" y="2271628"/>
                    <a:ext cx="109800" cy="2239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9B03B2BE-0F71-4318-9157-9845C7F57A8A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5419207" y="2260454"/>
                      <a:ext cx="131582" cy="245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4160" y="2194948"/>
                    <a:ext cx="65880" cy="2275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8D6F3C83-471C-4516-AA6D-08DE8BE78D03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5723106" y="2183773"/>
                      <a:ext cx="87545" cy="2494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80320" y="2308708"/>
                    <a:ext cx="107280" cy="144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B229C98D-A527-45EC-833A-4F0A15D7F298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5869237" y="2297458"/>
                      <a:ext cx="129002" cy="36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02720" y="2259748"/>
                    <a:ext cx="160920" cy="1515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0C1FC620-9A2E-4B84-8A2C-F1CAB39D769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5992081" y="2248571"/>
                      <a:ext cx="182642" cy="173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84520" y="2187028"/>
                    <a:ext cx="77760" cy="21204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E28B5495-065A-49A6-9AFF-CE3D51E6A86D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6173411" y="2175844"/>
                      <a:ext cx="99533" cy="23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24720" y="2176948"/>
                    <a:ext cx="118800" cy="2934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205E22E1-B2A9-4B50-A148-CCF23117E8B7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5614081" y="2166214"/>
                      <a:ext cx="140521" cy="3153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76400" y="2164708"/>
                    <a:ext cx="91080" cy="17676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3FB5EDC1-8E02-4479-8B8C-CEF417143714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6365737" y="2153521"/>
                      <a:ext cx="112850" cy="1986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8720" y="2236708"/>
                    <a:ext cx="157680" cy="14652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71DC0905-4BA8-474F-9C77-8111BD3B8628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6297616" y="2225954"/>
                      <a:ext cx="179444" cy="1684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7680" y="2177308"/>
                    <a:ext cx="300600" cy="195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5B96CA93-7F03-4B28-9942-B7467F09DD4F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617024" y="2166577"/>
                      <a:ext cx="322357" cy="2177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5720" y="2456308"/>
                    <a:ext cx="132480" cy="2106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B4B5B6A-2A02-4F66-931A-595C69E93B75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6505086" y="2445130"/>
                      <a:ext cx="154191" cy="2325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2640" y="2385028"/>
                    <a:ext cx="9000" cy="9072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70EA672F-F71A-4BE1-83F9-E1917DF861E7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6611926" y="2374302"/>
                      <a:ext cx="30000" cy="112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97520" y="2477908"/>
                    <a:ext cx="89280" cy="2880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63080115-8F3C-40CC-8C25-242698214F05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6686416" y="2467274"/>
                      <a:ext cx="111045" cy="505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4560" y="2441548"/>
                    <a:ext cx="195840" cy="1868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96D8CB2C-7EA0-4858-9755-0F66F55050C6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673458" y="2430347"/>
                      <a:ext cx="217600" cy="2087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7000" y="1927828"/>
                    <a:ext cx="194400" cy="2376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C37E94E6-BFEF-4D39-B2F6-CB465D4E0D63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6755904" y="1916620"/>
                      <a:ext cx="216148" cy="457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12280" y="1941868"/>
                    <a:ext cx="212400" cy="18504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A646C5D6-8CC3-43E8-B979-CF2C33BEF2BB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6701616" y="1930667"/>
                      <a:ext cx="234173" cy="2069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76960" y="2151028"/>
                    <a:ext cx="229320" cy="37764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139187FB-36E8-4BED-8DB7-97F30B8FF2F9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7065850" y="2140289"/>
                      <a:ext cx="251097" cy="3995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95040" y="2367388"/>
                    <a:ext cx="114120" cy="20808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B68FB70A-7E17-435A-B329-5E1F57E0CD96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7183939" y="2356201"/>
                      <a:ext cx="135878" cy="2300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1520" y="2309788"/>
                    <a:ext cx="9000" cy="1908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9423ADB9-D068-42A3-9C4F-48C0C27C7305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7280806" y="2298431"/>
                      <a:ext cx="30000" cy="413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79000" y="2020348"/>
                    <a:ext cx="188280" cy="1533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75481A2D-4011-40AF-90B2-D0867F0137CB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7367899" y="2009137"/>
                      <a:ext cx="210039" cy="17533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16A672E-625E-412B-A96C-91536BDBFFFD}"/>
                  </a:ext>
                </a:extLst>
              </p:cNvPr>
              <p:cNvGrpSpPr/>
              <p:nvPr/>
            </p:nvGrpSpPr>
            <p:grpSpPr>
              <a:xfrm>
                <a:off x="5259680" y="2719828"/>
                <a:ext cx="1824120" cy="697320"/>
                <a:chOff x="5259680" y="2719828"/>
                <a:chExt cx="1824120" cy="697320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5E573C1-9F62-4B03-8A07-6052BC4F3FA1}"/>
                    </a:ext>
                  </a:extLst>
                </p:cNvPr>
                <p:cNvGrpSpPr/>
                <p:nvPr/>
              </p:nvGrpSpPr>
              <p:grpSpPr>
                <a:xfrm>
                  <a:off x="5259680" y="2719828"/>
                  <a:ext cx="1185840" cy="697320"/>
                  <a:chOff x="5259680" y="2719828"/>
                  <a:chExt cx="1185840" cy="697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9680" y="2939428"/>
                      <a:ext cx="187200" cy="2556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F3C59EF2-F353-49EF-AB59-0E40DD205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5249008" y="2928411"/>
                        <a:ext cx="208988" cy="47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37440" y="2846908"/>
                      <a:ext cx="82800" cy="21420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B81D6D75-A45E-4F76-B88D-E509BE740F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5326311" y="2836176"/>
                        <a:ext cx="104613" cy="2361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99160" y="2866708"/>
                      <a:ext cx="208080" cy="20592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CC950E18-27AF-42D1-90B5-09B209EF0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5588045" y="2855964"/>
                        <a:ext cx="229866" cy="2278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35040" y="2846188"/>
                      <a:ext cx="47160" cy="22176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3A089278-087E-4653-A143-56E2071FC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5924021" y="2835436"/>
                        <a:ext cx="68757" cy="2437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47920" y="2930068"/>
                      <a:ext cx="156960" cy="15588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A7A45AFC-F44F-47BF-964C-EEEC364F9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5836835" y="2919318"/>
                        <a:ext cx="178686" cy="1778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07200" y="2944108"/>
                      <a:ext cx="218520" cy="1663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B5399614-8989-4F4B-B651-8467E0A9A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6196096" y="2933378"/>
                        <a:ext cx="240283" cy="1882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07120" y="3221308"/>
                      <a:ext cx="100440" cy="1958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30DC698A-7DC5-4319-8B79-225199F15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6096009" y="3210104"/>
                        <a:ext cx="122217" cy="2177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97840" y="3178468"/>
                      <a:ext cx="3960" cy="2196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880D677B-5013-40E7-998C-B62760379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186840" y="3167264"/>
                        <a:ext cx="25520" cy="4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3400" y="3234628"/>
                      <a:ext cx="99000" cy="7884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A0C1A0EB-74E8-4E06-A532-870E749B6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6212301" y="3223429"/>
                        <a:ext cx="120753" cy="1007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56600" y="3199708"/>
                      <a:ext cx="45720" cy="16452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D1DB2C20-24EA-4BCC-906E-EC16F84E5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6345947" y="3188978"/>
                        <a:ext cx="67470" cy="1864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229880" y="2719828"/>
                      <a:ext cx="215640" cy="18396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C4A1D12E-54D9-498A-8EDB-319D58CF12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6218787" y="2709086"/>
                        <a:ext cx="237381" cy="2058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9B1BB5E3-E600-4272-BB79-B5891ABEBA2D}"/>
                    </a:ext>
                  </a:extLst>
                </p:cNvPr>
                <p:cNvGrpSpPr/>
                <p:nvPr/>
              </p:nvGrpSpPr>
              <p:grpSpPr>
                <a:xfrm>
                  <a:off x="6615080" y="2865988"/>
                  <a:ext cx="468720" cy="398160"/>
                  <a:chOff x="6615080" y="2865988"/>
                  <a:chExt cx="468720" cy="39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15080" y="2880388"/>
                      <a:ext cx="73440" cy="30132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F989544F-3AE5-431C-8C8A-A1917CC6C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6603953" y="2869659"/>
                        <a:ext cx="95249" cy="3232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59800" y="2910988"/>
                      <a:ext cx="155880" cy="25416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388BE8D1-A2FA-439A-8534-35714B547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6749142" y="2900249"/>
                        <a:ext cx="177641" cy="2760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36480" y="3086308"/>
                      <a:ext cx="73080" cy="17784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8F434684-C4E9-4869-8BCE-C7223F0BA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6825340" y="3075584"/>
                        <a:ext cx="94915" cy="199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16760" y="3011788"/>
                      <a:ext cx="1440" cy="2304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246FE40E-FB71-4E06-B653-4FE7E0A07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6907760" y="3000711"/>
                        <a:ext cx="19080" cy="44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3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12520" y="2865988"/>
                      <a:ext cx="71280" cy="36324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A0DB57DA-3C54-4F3B-9B3E-0B1CEC0A88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7001382" y="2855239"/>
                        <a:ext cx="93110" cy="3851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C13F14D-EE94-4E02-B434-EFD7991800C6}"/>
              </a:ext>
            </a:extLst>
          </p:cNvPr>
          <p:cNvSpPr txBox="1"/>
          <p:nvPr/>
        </p:nvSpPr>
        <p:spPr>
          <a:xfrm>
            <a:off x="3166413" y="5590065"/>
            <a:ext cx="5684953" cy="7487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133" dirty="0" err="1"/>
              <a:t>Sklearn.linear_model</a:t>
            </a:r>
            <a:r>
              <a:rPr lang="en-US" sz="2133" dirty="0"/>
              <a:t> import </a:t>
            </a:r>
            <a:r>
              <a:rPr lang="en-US" sz="2133" dirty="0" err="1"/>
              <a:t>ElasticNet</a:t>
            </a:r>
            <a:endParaRPr lang="en-US" sz="2133" dirty="0"/>
          </a:p>
          <a:p>
            <a:r>
              <a:rPr lang="en-US" sz="2133" dirty="0" err="1"/>
              <a:t>Elastic_net</a:t>
            </a:r>
            <a:r>
              <a:rPr lang="en-US" sz="2133" dirty="0"/>
              <a:t> = </a:t>
            </a:r>
            <a:r>
              <a:rPr lang="en-US" sz="2133" dirty="0" err="1"/>
              <a:t>ElasticNet</a:t>
            </a:r>
            <a:r>
              <a:rPr lang="en-US" sz="2133" dirty="0"/>
              <a:t>(alpha=0.1, l1_ratio=0.5)</a:t>
            </a:r>
          </a:p>
        </p:txBody>
      </p:sp>
    </p:spTree>
    <p:extLst>
      <p:ext uri="{BB962C8B-B14F-4D97-AF65-F5344CB8AC3E}">
        <p14:creationId xmlns:p14="http://schemas.microsoft.com/office/powerpoint/2010/main" val="52867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BF7C-7B4B-4EB7-A457-BBA764EB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55883-F05F-49BD-AB9B-18E64A7F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31" y="1903923"/>
            <a:ext cx="11210443" cy="390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D8A4E-4A65-4B5D-8DF9-AC980A78891A}"/>
              </a:ext>
            </a:extLst>
          </p:cNvPr>
          <p:cNvSpPr txBox="1"/>
          <p:nvPr/>
        </p:nvSpPr>
        <p:spPr>
          <a:xfrm>
            <a:off x="3260521" y="5807256"/>
            <a:ext cx="51061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rho, </a:t>
            </a:r>
            <a:r>
              <a:rPr lang="en-US" sz="2400" dirty="0" err="1"/>
              <a:t>pval</a:t>
            </a:r>
            <a:r>
              <a:rPr lang="en-US" sz="2400" dirty="0"/>
              <a:t> = </a:t>
            </a:r>
            <a:r>
              <a:rPr lang="en-US" sz="2400" dirty="0" err="1"/>
              <a:t>stats.spearmanr</a:t>
            </a:r>
            <a:r>
              <a:rPr lang="en-US" sz="2400" dirty="0"/>
              <a:t>(</a:t>
            </a:r>
            <a:r>
              <a:rPr lang="en-US" sz="2400" dirty="0" err="1"/>
              <a:t>xval</a:t>
            </a:r>
            <a:r>
              <a:rPr lang="en-US" sz="2400" dirty="0"/>
              <a:t>, </a:t>
            </a:r>
            <a:r>
              <a:rPr lang="en-US" sz="2400" dirty="0" err="1"/>
              <a:t>yval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pearson</a:t>
            </a:r>
            <a:r>
              <a:rPr lang="en-US" sz="2400" dirty="0"/>
              <a:t> = </a:t>
            </a:r>
            <a:r>
              <a:rPr lang="en-US" sz="2400" dirty="0" err="1"/>
              <a:t>stats.pearsonr</a:t>
            </a:r>
            <a:r>
              <a:rPr lang="en-US" sz="2400" dirty="0"/>
              <a:t>(</a:t>
            </a:r>
            <a:r>
              <a:rPr lang="en-US" sz="2400" dirty="0" err="1"/>
              <a:t>xval</a:t>
            </a:r>
            <a:r>
              <a:rPr lang="en-US" sz="2400" dirty="0"/>
              <a:t>, </a:t>
            </a:r>
            <a:r>
              <a:rPr lang="en-US" sz="2400" dirty="0" err="1"/>
              <a:t>yval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123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0375-A1D9-4769-B31E-3C43CFE0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6590-46FE-48E1-8767-900F5740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527637"/>
          </a:xfrm>
        </p:spPr>
        <p:txBody>
          <a:bodyPr>
            <a:normAutofit/>
          </a:bodyPr>
          <a:lstStyle/>
          <a:p>
            <a:r>
              <a:rPr lang="en-US" sz="3200" dirty="0"/>
              <a:t>Taller people are more likely to remain lean</a:t>
            </a:r>
          </a:p>
          <a:p>
            <a:r>
              <a:rPr lang="en-US" sz="3200" dirty="0"/>
              <a:t>Medicine causes illness</a:t>
            </a:r>
          </a:p>
          <a:p>
            <a:r>
              <a:rPr lang="en-US" sz="3200" dirty="0"/>
              <a:t>Standardized tests like GRE, Board exams predict the performance of students in college/university</a:t>
            </a:r>
          </a:p>
          <a:p>
            <a:r>
              <a:rPr lang="en-US" sz="3200" dirty="0"/>
              <a:t>Financial status affects health</a:t>
            </a:r>
          </a:p>
          <a:p>
            <a:r>
              <a:rPr lang="en-US" sz="3200" dirty="0"/>
              <a:t>Smoking causes cancer</a:t>
            </a:r>
          </a:p>
          <a:p>
            <a:pPr algn="l"/>
            <a:r>
              <a:rPr lang="en-US" sz="3200" dirty="0"/>
              <a:t>Active Police in an area increases crime </a:t>
            </a:r>
          </a:p>
          <a:p>
            <a:pPr algn="l"/>
            <a:r>
              <a:rPr lang="en-US" sz="3200" dirty="0"/>
              <a:t>Wealth decreases family size</a:t>
            </a:r>
          </a:p>
        </p:txBody>
      </p:sp>
    </p:spTree>
    <p:extLst>
      <p:ext uri="{BB962C8B-B14F-4D97-AF65-F5344CB8AC3E}">
        <p14:creationId xmlns:p14="http://schemas.microsoft.com/office/powerpoint/2010/main" val="52308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11D6-53E5-4CD7-8CEF-E9C3C419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F1DB4-49CA-44C7-AC8D-D5320AA7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 : The strength of the correlation is defined as the square of the sample correlation coefficient. It estimates the fraction of variance in Y explained by X in a </a:t>
            </a:r>
            <a:r>
              <a:rPr lang="en-US" b="1" dirty="0"/>
              <a:t>simple linear regression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B6A51-E5A6-4AD6-8D55-3E4A3FD1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42" y="3194796"/>
            <a:ext cx="4860116" cy="348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3868</Words>
  <Application>Microsoft Office PowerPoint</Application>
  <PresentationFormat>Widescreen</PresentationFormat>
  <Paragraphs>517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Karla</vt:lpstr>
      <vt:lpstr>Roboto</vt:lpstr>
      <vt:lpstr>Symbol</vt:lpstr>
      <vt:lpstr>Office Theme</vt:lpstr>
      <vt:lpstr>Introduction to Statistical Learning</vt:lpstr>
      <vt:lpstr>Definitions</vt:lpstr>
      <vt:lpstr>The Pearson Correlation Coefficient</vt:lpstr>
      <vt:lpstr>Detect defective measurements</vt:lpstr>
      <vt:lpstr>The Spearman Rank Correlation Coefficient</vt:lpstr>
      <vt:lpstr>The Spearman Rank Correlation Coefficient</vt:lpstr>
      <vt:lpstr>Comparison</vt:lpstr>
      <vt:lpstr>True or False?</vt:lpstr>
      <vt:lpstr>Strength of Correlation</vt:lpstr>
      <vt:lpstr>Statistical significance</vt:lpstr>
      <vt:lpstr>Statistical Models</vt:lpstr>
      <vt:lpstr>Response and Predictor Variables</vt:lpstr>
      <vt:lpstr>True vs. Statistical Model</vt:lpstr>
      <vt:lpstr>Machine Learning</vt:lpstr>
      <vt:lpstr>Machine Learning Methodology</vt:lpstr>
      <vt:lpstr>Goals of Machine Learning</vt:lpstr>
      <vt:lpstr>Flexibility vs. Interpretability Tradeoff</vt:lpstr>
      <vt:lpstr>Error Evaluation </vt:lpstr>
      <vt:lpstr>R-squared Error</vt:lpstr>
      <vt:lpstr>Bias Variance Tradeoff</vt:lpstr>
      <vt:lpstr>Bias Variance Tradeoff</vt:lpstr>
      <vt:lpstr>Example Problem (Advertising) </vt:lpstr>
      <vt:lpstr>Response vs. Predictor Variables</vt:lpstr>
      <vt:lpstr>k-Nearest Neighbors</vt:lpstr>
      <vt:lpstr>k-Nearest Neighbors</vt:lpstr>
      <vt:lpstr>4-Nearest Neighbors</vt:lpstr>
      <vt:lpstr>Model Comparison</vt:lpstr>
      <vt:lpstr>Linear Models</vt:lpstr>
      <vt:lpstr>Linear Regression</vt:lpstr>
      <vt:lpstr>Estimate of the regression coefficients</vt:lpstr>
      <vt:lpstr>Estimate of the regression coefficients (cont)</vt:lpstr>
      <vt:lpstr>Estimate of the regression coefficients (cont) </vt:lpstr>
      <vt:lpstr>Python package</vt:lpstr>
      <vt:lpstr>So how do Linear Regression solvers work?</vt:lpstr>
      <vt:lpstr>Matrix Algebra for n-dimensions</vt:lpstr>
      <vt:lpstr>Matrix Algebra for n-dimensions</vt:lpstr>
      <vt:lpstr>Gradient Descent Approach</vt:lpstr>
      <vt:lpstr>Stochastic Approaches</vt:lpstr>
      <vt:lpstr>Parametric or Non-Parametric?</vt:lpstr>
      <vt:lpstr>kNN: Kernel Regression </vt:lpstr>
      <vt:lpstr>Comparison of Kernels</vt:lpstr>
      <vt:lpstr>Confidence intervals for predictor estimators</vt:lpstr>
      <vt:lpstr>Standard Errors Intuition from Formulae</vt:lpstr>
      <vt:lpstr>Significance of predictor variables</vt:lpstr>
      <vt:lpstr>Sample Results</vt:lpstr>
      <vt:lpstr>Subset Selection Techniques</vt:lpstr>
      <vt:lpstr>Do I need more predictors/change of model?</vt:lpstr>
      <vt:lpstr>Patterns in Residuals</vt:lpstr>
      <vt:lpstr>Confidence intervals on predictions of y</vt:lpstr>
      <vt:lpstr>Potential problems of Linear Models</vt:lpstr>
      <vt:lpstr>Polynomial Regression</vt:lpstr>
      <vt:lpstr>Polynomial Regression</vt:lpstr>
      <vt:lpstr>Benefit of Cross-Validation</vt:lpstr>
      <vt:lpstr>Regularization of Linear Models</vt:lpstr>
      <vt:lpstr>Ridge Regression</vt:lpstr>
      <vt:lpstr>Ridge Regression</vt:lpstr>
      <vt:lpstr>LASSO (least absolute shrinkage and selection operator) Regression</vt:lpstr>
      <vt:lpstr>LASSO Regression</vt:lpstr>
      <vt:lpstr>Choosing l</vt:lpstr>
      <vt:lpstr>Elastic 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Learning</dc:title>
  <dc:creator>Gagan Gupta</dc:creator>
  <cp:lastModifiedBy>Gagan Gupta</cp:lastModifiedBy>
  <cp:revision>5</cp:revision>
  <dcterms:created xsi:type="dcterms:W3CDTF">2023-08-15T08:00:44Z</dcterms:created>
  <dcterms:modified xsi:type="dcterms:W3CDTF">2023-08-15T14:44:33Z</dcterms:modified>
</cp:coreProperties>
</file>